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9487A-96DB-4260-9A65-6F321EB51F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CC94853-15BC-447F-B4A1-E2DF70E6BDB4}">
      <dgm:prSet/>
      <dgm:spPr/>
      <dgm:t>
        <a:bodyPr/>
        <a:lstStyle/>
        <a:p>
          <a:r>
            <a:rPr lang="en-US"/>
            <a:t>• Sentiment analysis is a technique to identify the emotion behind text.</a:t>
          </a:r>
        </a:p>
      </dgm:t>
    </dgm:pt>
    <dgm:pt modelId="{AE43653A-6F5F-46DD-AB6B-F37C76F1368F}" type="parTrans" cxnId="{C3FE329D-F47C-49FA-A5C8-0FF078DF348E}">
      <dgm:prSet/>
      <dgm:spPr/>
      <dgm:t>
        <a:bodyPr/>
        <a:lstStyle/>
        <a:p>
          <a:endParaRPr lang="en-US"/>
        </a:p>
      </dgm:t>
    </dgm:pt>
    <dgm:pt modelId="{26957363-B19F-4D33-A234-15660869BABA}" type="sibTrans" cxnId="{C3FE329D-F47C-49FA-A5C8-0FF078DF348E}">
      <dgm:prSet/>
      <dgm:spPr/>
      <dgm:t>
        <a:bodyPr/>
        <a:lstStyle/>
        <a:p>
          <a:endParaRPr lang="en-US"/>
        </a:p>
      </dgm:t>
    </dgm:pt>
    <dgm:pt modelId="{3DB3CD2A-6933-449E-962E-258804F7DF02}">
      <dgm:prSet/>
      <dgm:spPr/>
      <dgm:t>
        <a:bodyPr/>
        <a:lstStyle/>
        <a:p>
          <a:r>
            <a:rPr lang="en-US"/>
            <a:t>• It categorizes text as Positive, Negative, or Neutral.</a:t>
          </a:r>
        </a:p>
      </dgm:t>
    </dgm:pt>
    <dgm:pt modelId="{1CA61A4A-955F-48CE-9E16-CE27026F7350}" type="parTrans" cxnId="{E9113D1F-5B69-484E-B005-88289024BB83}">
      <dgm:prSet/>
      <dgm:spPr/>
      <dgm:t>
        <a:bodyPr/>
        <a:lstStyle/>
        <a:p>
          <a:endParaRPr lang="en-US"/>
        </a:p>
      </dgm:t>
    </dgm:pt>
    <dgm:pt modelId="{B0C7D6AD-984C-4675-883E-73AB65AD7B04}" type="sibTrans" cxnId="{E9113D1F-5B69-484E-B005-88289024BB83}">
      <dgm:prSet/>
      <dgm:spPr/>
      <dgm:t>
        <a:bodyPr/>
        <a:lstStyle/>
        <a:p>
          <a:endParaRPr lang="en-US"/>
        </a:p>
      </dgm:t>
    </dgm:pt>
    <dgm:pt modelId="{26B9B0F9-D96D-4930-97CC-5274EECAE35C}">
      <dgm:prSet/>
      <dgm:spPr/>
      <dgm:t>
        <a:bodyPr/>
        <a:lstStyle/>
        <a:p>
          <a:r>
            <a:rPr lang="en-US"/>
            <a:t>• Widely used in customer reviews, social media monitoring, brand analysis, and politics.</a:t>
          </a:r>
        </a:p>
      </dgm:t>
    </dgm:pt>
    <dgm:pt modelId="{39E430D9-9B1D-41B6-85FF-D39C5739031E}" type="parTrans" cxnId="{FDDDD645-D93B-4CF5-A842-4B918A324025}">
      <dgm:prSet/>
      <dgm:spPr/>
      <dgm:t>
        <a:bodyPr/>
        <a:lstStyle/>
        <a:p>
          <a:endParaRPr lang="en-US"/>
        </a:p>
      </dgm:t>
    </dgm:pt>
    <dgm:pt modelId="{060EB599-38AA-458D-92CF-7B0FC2179DF4}" type="sibTrans" cxnId="{FDDDD645-D93B-4CF5-A842-4B918A324025}">
      <dgm:prSet/>
      <dgm:spPr/>
      <dgm:t>
        <a:bodyPr/>
        <a:lstStyle/>
        <a:p>
          <a:endParaRPr lang="en-US"/>
        </a:p>
      </dgm:t>
    </dgm:pt>
    <dgm:pt modelId="{8C2DA784-B9F5-47AD-A4D9-6425F6F8BE1C}" type="pres">
      <dgm:prSet presAssocID="{93F9487A-96DB-4260-9A65-6F321EB51FD7}" presName="root" presStyleCnt="0">
        <dgm:presLayoutVars>
          <dgm:dir/>
          <dgm:resizeHandles val="exact"/>
        </dgm:presLayoutVars>
      </dgm:prSet>
      <dgm:spPr/>
    </dgm:pt>
    <dgm:pt modelId="{35FE8714-B28D-4F60-976E-45DFC4350C39}" type="pres">
      <dgm:prSet presAssocID="{DCC94853-15BC-447F-B4A1-E2DF70E6BDB4}" presName="compNode" presStyleCnt="0"/>
      <dgm:spPr/>
    </dgm:pt>
    <dgm:pt modelId="{ABF18C7B-966A-471E-88C4-295418B745B9}" type="pres">
      <dgm:prSet presAssocID="{DCC94853-15BC-447F-B4A1-E2DF70E6BDB4}" presName="bgRect" presStyleLbl="bgShp" presStyleIdx="0" presStyleCnt="3"/>
      <dgm:spPr/>
    </dgm:pt>
    <dgm:pt modelId="{EDD8EDFA-B953-478C-B75E-CC40EAF92410}" type="pres">
      <dgm:prSet presAssocID="{DCC94853-15BC-447F-B4A1-E2DF70E6BD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A8F76DBB-D3AE-42F2-B5DA-E0B858C1641B}" type="pres">
      <dgm:prSet presAssocID="{DCC94853-15BC-447F-B4A1-E2DF70E6BDB4}" presName="spaceRect" presStyleCnt="0"/>
      <dgm:spPr/>
    </dgm:pt>
    <dgm:pt modelId="{E1C48D87-8142-42E8-BE59-D847D67EE0FD}" type="pres">
      <dgm:prSet presAssocID="{DCC94853-15BC-447F-B4A1-E2DF70E6BDB4}" presName="parTx" presStyleLbl="revTx" presStyleIdx="0" presStyleCnt="3">
        <dgm:presLayoutVars>
          <dgm:chMax val="0"/>
          <dgm:chPref val="0"/>
        </dgm:presLayoutVars>
      </dgm:prSet>
      <dgm:spPr/>
    </dgm:pt>
    <dgm:pt modelId="{497B9221-7EEA-495D-A1CC-999F421A5146}" type="pres">
      <dgm:prSet presAssocID="{26957363-B19F-4D33-A234-15660869BABA}" presName="sibTrans" presStyleCnt="0"/>
      <dgm:spPr/>
    </dgm:pt>
    <dgm:pt modelId="{376CD971-0642-4780-83A6-29740723ED73}" type="pres">
      <dgm:prSet presAssocID="{3DB3CD2A-6933-449E-962E-258804F7DF02}" presName="compNode" presStyleCnt="0"/>
      <dgm:spPr/>
    </dgm:pt>
    <dgm:pt modelId="{1C2229A6-D5E0-42ED-99D2-99A55AC5CA9C}" type="pres">
      <dgm:prSet presAssocID="{3DB3CD2A-6933-449E-962E-258804F7DF02}" presName="bgRect" presStyleLbl="bgShp" presStyleIdx="1" presStyleCnt="3"/>
      <dgm:spPr/>
    </dgm:pt>
    <dgm:pt modelId="{08A2E6C4-5AD9-4AB8-AC84-B62D37CD2DA1}" type="pres">
      <dgm:prSet presAssocID="{3DB3CD2A-6933-449E-962E-258804F7DF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6F0903F-C8AE-4F26-8E97-E96BA9CC7F3A}" type="pres">
      <dgm:prSet presAssocID="{3DB3CD2A-6933-449E-962E-258804F7DF02}" presName="spaceRect" presStyleCnt="0"/>
      <dgm:spPr/>
    </dgm:pt>
    <dgm:pt modelId="{7472CACB-9E14-42EA-A7F5-0ABE0331C879}" type="pres">
      <dgm:prSet presAssocID="{3DB3CD2A-6933-449E-962E-258804F7DF02}" presName="parTx" presStyleLbl="revTx" presStyleIdx="1" presStyleCnt="3">
        <dgm:presLayoutVars>
          <dgm:chMax val="0"/>
          <dgm:chPref val="0"/>
        </dgm:presLayoutVars>
      </dgm:prSet>
      <dgm:spPr/>
    </dgm:pt>
    <dgm:pt modelId="{044ABF90-7765-48EE-A8AB-0188C850B19A}" type="pres">
      <dgm:prSet presAssocID="{B0C7D6AD-984C-4675-883E-73AB65AD7B04}" presName="sibTrans" presStyleCnt="0"/>
      <dgm:spPr/>
    </dgm:pt>
    <dgm:pt modelId="{6FB9713A-CB95-4B0B-B3B2-5251A7E930DA}" type="pres">
      <dgm:prSet presAssocID="{26B9B0F9-D96D-4930-97CC-5274EECAE35C}" presName="compNode" presStyleCnt="0"/>
      <dgm:spPr/>
    </dgm:pt>
    <dgm:pt modelId="{6A5E36BB-2BF2-49BF-BBCA-A9789A43D2FB}" type="pres">
      <dgm:prSet presAssocID="{26B9B0F9-D96D-4930-97CC-5274EECAE35C}" presName="bgRect" presStyleLbl="bgShp" presStyleIdx="2" presStyleCnt="3"/>
      <dgm:spPr/>
    </dgm:pt>
    <dgm:pt modelId="{71844D8C-23D1-49C3-BBF9-D9DC5975599E}" type="pres">
      <dgm:prSet presAssocID="{26B9B0F9-D96D-4930-97CC-5274EECAE3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67ECC3B-784C-4A71-B395-710CEEE7308D}" type="pres">
      <dgm:prSet presAssocID="{26B9B0F9-D96D-4930-97CC-5274EECAE35C}" presName="spaceRect" presStyleCnt="0"/>
      <dgm:spPr/>
    </dgm:pt>
    <dgm:pt modelId="{C9680651-2E0D-4733-BCFA-3358CEEFE71B}" type="pres">
      <dgm:prSet presAssocID="{26B9B0F9-D96D-4930-97CC-5274EECAE35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113D1F-5B69-484E-B005-88289024BB83}" srcId="{93F9487A-96DB-4260-9A65-6F321EB51FD7}" destId="{3DB3CD2A-6933-449E-962E-258804F7DF02}" srcOrd="1" destOrd="0" parTransId="{1CA61A4A-955F-48CE-9E16-CE27026F7350}" sibTransId="{B0C7D6AD-984C-4675-883E-73AB65AD7B04}"/>
    <dgm:cxn modelId="{FDDDD645-D93B-4CF5-A842-4B918A324025}" srcId="{93F9487A-96DB-4260-9A65-6F321EB51FD7}" destId="{26B9B0F9-D96D-4930-97CC-5274EECAE35C}" srcOrd="2" destOrd="0" parTransId="{39E430D9-9B1D-41B6-85FF-D39C5739031E}" sibTransId="{060EB599-38AA-458D-92CF-7B0FC2179DF4}"/>
    <dgm:cxn modelId="{A0159E54-8D81-4B98-80C0-D8CD2BF91C6C}" type="presOf" srcId="{93F9487A-96DB-4260-9A65-6F321EB51FD7}" destId="{8C2DA784-B9F5-47AD-A4D9-6425F6F8BE1C}" srcOrd="0" destOrd="0" presId="urn:microsoft.com/office/officeart/2018/2/layout/IconVerticalSolidList"/>
    <dgm:cxn modelId="{57593455-187C-4AB2-9207-1BCDE4B54E53}" type="presOf" srcId="{26B9B0F9-D96D-4930-97CC-5274EECAE35C}" destId="{C9680651-2E0D-4733-BCFA-3358CEEFE71B}" srcOrd="0" destOrd="0" presId="urn:microsoft.com/office/officeart/2018/2/layout/IconVerticalSolidList"/>
    <dgm:cxn modelId="{C3FE329D-F47C-49FA-A5C8-0FF078DF348E}" srcId="{93F9487A-96DB-4260-9A65-6F321EB51FD7}" destId="{DCC94853-15BC-447F-B4A1-E2DF70E6BDB4}" srcOrd="0" destOrd="0" parTransId="{AE43653A-6F5F-46DD-AB6B-F37C76F1368F}" sibTransId="{26957363-B19F-4D33-A234-15660869BABA}"/>
    <dgm:cxn modelId="{F4E2BDA3-398C-44BD-BC1E-F9F56AC79DAB}" type="presOf" srcId="{DCC94853-15BC-447F-B4A1-E2DF70E6BDB4}" destId="{E1C48D87-8142-42E8-BE59-D847D67EE0FD}" srcOrd="0" destOrd="0" presId="urn:microsoft.com/office/officeart/2018/2/layout/IconVerticalSolidList"/>
    <dgm:cxn modelId="{C3FBC4C3-A5C4-413C-8166-52DEEB837264}" type="presOf" srcId="{3DB3CD2A-6933-449E-962E-258804F7DF02}" destId="{7472CACB-9E14-42EA-A7F5-0ABE0331C879}" srcOrd="0" destOrd="0" presId="urn:microsoft.com/office/officeart/2018/2/layout/IconVerticalSolidList"/>
    <dgm:cxn modelId="{5F1AA4ED-08D9-4D2C-8357-62E6E4FCCC68}" type="presParOf" srcId="{8C2DA784-B9F5-47AD-A4D9-6425F6F8BE1C}" destId="{35FE8714-B28D-4F60-976E-45DFC4350C39}" srcOrd="0" destOrd="0" presId="urn:microsoft.com/office/officeart/2018/2/layout/IconVerticalSolidList"/>
    <dgm:cxn modelId="{CEAD7F73-7E43-443A-A95D-C5A1566057EC}" type="presParOf" srcId="{35FE8714-B28D-4F60-976E-45DFC4350C39}" destId="{ABF18C7B-966A-471E-88C4-295418B745B9}" srcOrd="0" destOrd="0" presId="urn:microsoft.com/office/officeart/2018/2/layout/IconVerticalSolidList"/>
    <dgm:cxn modelId="{3DF423DB-25F4-4276-93A9-5FBAE5A39D1A}" type="presParOf" srcId="{35FE8714-B28D-4F60-976E-45DFC4350C39}" destId="{EDD8EDFA-B953-478C-B75E-CC40EAF92410}" srcOrd="1" destOrd="0" presId="urn:microsoft.com/office/officeart/2018/2/layout/IconVerticalSolidList"/>
    <dgm:cxn modelId="{F7149A71-7BFC-4D00-890E-D9AC19FB9B5E}" type="presParOf" srcId="{35FE8714-B28D-4F60-976E-45DFC4350C39}" destId="{A8F76DBB-D3AE-42F2-B5DA-E0B858C1641B}" srcOrd="2" destOrd="0" presId="urn:microsoft.com/office/officeart/2018/2/layout/IconVerticalSolidList"/>
    <dgm:cxn modelId="{A799913E-E38D-4D55-99A2-83C66859C3FC}" type="presParOf" srcId="{35FE8714-B28D-4F60-976E-45DFC4350C39}" destId="{E1C48D87-8142-42E8-BE59-D847D67EE0FD}" srcOrd="3" destOrd="0" presId="urn:microsoft.com/office/officeart/2018/2/layout/IconVerticalSolidList"/>
    <dgm:cxn modelId="{2478CD31-42A6-4CE8-B578-7576C53220C7}" type="presParOf" srcId="{8C2DA784-B9F5-47AD-A4D9-6425F6F8BE1C}" destId="{497B9221-7EEA-495D-A1CC-999F421A5146}" srcOrd="1" destOrd="0" presId="urn:microsoft.com/office/officeart/2018/2/layout/IconVerticalSolidList"/>
    <dgm:cxn modelId="{934C8A83-4871-40D7-BC74-AF17769E63F5}" type="presParOf" srcId="{8C2DA784-B9F5-47AD-A4D9-6425F6F8BE1C}" destId="{376CD971-0642-4780-83A6-29740723ED73}" srcOrd="2" destOrd="0" presId="urn:microsoft.com/office/officeart/2018/2/layout/IconVerticalSolidList"/>
    <dgm:cxn modelId="{5D516772-D33C-489E-8A1A-7C0EBA8D57B2}" type="presParOf" srcId="{376CD971-0642-4780-83A6-29740723ED73}" destId="{1C2229A6-D5E0-42ED-99D2-99A55AC5CA9C}" srcOrd="0" destOrd="0" presId="urn:microsoft.com/office/officeart/2018/2/layout/IconVerticalSolidList"/>
    <dgm:cxn modelId="{E283E0C0-5F6D-4CCF-91FF-BBD206E23661}" type="presParOf" srcId="{376CD971-0642-4780-83A6-29740723ED73}" destId="{08A2E6C4-5AD9-4AB8-AC84-B62D37CD2DA1}" srcOrd="1" destOrd="0" presId="urn:microsoft.com/office/officeart/2018/2/layout/IconVerticalSolidList"/>
    <dgm:cxn modelId="{FE3B01D1-38FC-4EE5-8C16-6E3799642115}" type="presParOf" srcId="{376CD971-0642-4780-83A6-29740723ED73}" destId="{B6F0903F-C8AE-4F26-8E97-E96BA9CC7F3A}" srcOrd="2" destOrd="0" presId="urn:microsoft.com/office/officeart/2018/2/layout/IconVerticalSolidList"/>
    <dgm:cxn modelId="{CACEF216-0AF5-40BA-8906-A6E069598E5D}" type="presParOf" srcId="{376CD971-0642-4780-83A6-29740723ED73}" destId="{7472CACB-9E14-42EA-A7F5-0ABE0331C879}" srcOrd="3" destOrd="0" presId="urn:microsoft.com/office/officeart/2018/2/layout/IconVerticalSolidList"/>
    <dgm:cxn modelId="{0C9FC863-53E3-4DBF-B59E-F0B6E3F2ACB6}" type="presParOf" srcId="{8C2DA784-B9F5-47AD-A4D9-6425F6F8BE1C}" destId="{044ABF90-7765-48EE-A8AB-0188C850B19A}" srcOrd="3" destOrd="0" presId="urn:microsoft.com/office/officeart/2018/2/layout/IconVerticalSolidList"/>
    <dgm:cxn modelId="{B92862EF-A390-4CD4-878C-6DACDC590C3E}" type="presParOf" srcId="{8C2DA784-B9F5-47AD-A4D9-6425F6F8BE1C}" destId="{6FB9713A-CB95-4B0B-B3B2-5251A7E930DA}" srcOrd="4" destOrd="0" presId="urn:microsoft.com/office/officeart/2018/2/layout/IconVerticalSolidList"/>
    <dgm:cxn modelId="{6D130778-2749-47C1-9958-D2683DF02DFB}" type="presParOf" srcId="{6FB9713A-CB95-4B0B-B3B2-5251A7E930DA}" destId="{6A5E36BB-2BF2-49BF-BBCA-A9789A43D2FB}" srcOrd="0" destOrd="0" presId="urn:microsoft.com/office/officeart/2018/2/layout/IconVerticalSolidList"/>
    <dgm:cxn modelId="{70D51435-F178-4897-BAD4-66B0C000BDF4}" type="presParOf" srcId="{6FB9713A-CB95-4B0B-B3B2-5251A7E930DA}" destId="{71844D8C-23D1-49C3-BBF9-D9DC5975599E}" srcOrd="1" destOrd="0" presId="urn:microsoft.com/office/officeart/2018/2/layout/IconVerticalSolidList"/>
    <dgm:cxn modelId="{C039BCAE-9640-4A53-9A8F-249178C8ED16}" type="presParOf" srcId="{6FB9713A-CB95-4B0B-B3B2-5251A7E930DA}" destId="{967ECC3B-784C-4A71-B395-710CEEE7308D}" srcOrd="2" destOrd="0" presId="urn:microsoft.com/office/officeart/2018/2/layout/IconVerticalSolidList"/>
    <dgm:cxn modelId="{AE1E74C7-A9B1-4B53-91FF-FA2FEDA6FB42}" type="presParOf" srcId="{6FB9713A-CB95-4B0B-B3B2-5251A7E930DA}" destId="{C9680651-2E0D-4733-BCFA-3358CEEFE7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D7E81D-4EC7-404A-9D10-8F15881B68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577229-D77B-4469-8459-84D6F2915E2E}">
      <dgm:prSet/>
      <dgm:spPr/>
      <dgm:t>
        <a:bodyPr/>
        <a:lstStyle/>
        <a:p>
          <a:r>
            <a:rPr lang="en-US"/>
            <a:t>• Python 3.x – for scripting and analysis</a:t>
          </a:r>
        </a:p>
      </dgm:t>
    </dgm:pt>
    <dgm:pt modelId="{C0D8673A-31D7-41FD-9608-EEF0930B8ED9}" type="parTrans" cxnId="{82C1A1E8-2726-403A-8818-DE9E57DF5415}">
      <dgm:prSet/>
      <dgm:spPr/>
      <dgm:t>
        <a:bodyPr/>
        <a:lstStyle/>
        <a:p>
          <a:endParaRPr lang="en-US"/>
        </a:p>
      </dgm:t>
    </dgm:pt>
    <dgm:pt modelId="{2FB2397A-C034-4AA1-97CE-502EB92667A2}" type="sibTrans" cxnId="{82C1A1E8-2726-403A-8818-DE9E57DF5415}">
      <dgm:prSet/>
      <dgm:spPr/>
      <dgm:t>
        <a:bodyPr/>
        <a:lstStyle/>
        <a:p>
          <a:endParaRPr lang="en-US"/>
        </a:p>
      </dgm:t>
    </dgm:pt>
    <dgm:pt modelId="{DEB35F38-A4C9-48DE-903D-D2D754690EC1}">
      <dgm:prSet/>
      <dgm:spPr/>
      <dgm:t>
        <a:bodyPr/>
        <a:lstStyle/>
        <a:p>
          <a:r>
            <a:rPr lang="en-US" dirty="0"/>
            <a:t>• TextBlob – for sentiment analysis and polarity scoring</a:t>
          </a:r>
        </a:p>
      </dgm:t>
    </dgm:pt>
    <dgm:pt modelId="{9240F690-56C4-4685-A15E-3A398B98427E}" type="parTrans" cxnId="{4892C9FB-A26E-419E-A5E1-23CA0C36AD4B}">
      <dgm:prSet/>
      <dgm:spPr/>
      <dgm:t>
        <a:bodyPr/>
        <a:lstStyle/>
        <a:p>
          <a:endParaRPr lang="en-US"/>
        </a:p>
      </dgm:t>
    </dgm:pt>
    <dgm:pt modelId="{74F4BC5C-5233-4E10-BD33-8500F4797CCE}" type="sibTrans" cxnId="{4892C9FB-A26E-419E-A5E1-23CA0C36AD4B}">
      <dgm:prSet/>
      <dgm:spPr/>
      <dgm:t>
        <a:bodyPr/>
        <a:lstStyle/>
        <a:p>
          <a:endParaRPr lang="en-US"/>
        </a:p>
      </dgm:t>
    </dgm:pt>
    <dgm:pt modelId="{1505F84F-1AA0-4AEA-95F9-B0546B5E8BEE}">
      <dgm:prSet/>
      <dgm:spPr/>
      <dgm:t>
        <a:bodyPr/>
        <a:lstStyle/>
        <a:p>
          <a:r>
            <a:rPr lang="en-US"/>
            <a:t>• pandas – to manage CSV data</a:t>
          </a:r>
        </a:p>
      </dgm:t>
    </dgm:pt>
    <dgm:pt modelId="{71776BAE-359A-4F4A-BE61-05D04931128B}" type="parTrans" cxnId="{E82527F6-B29A-40E9-B2D0-84C554C07BBD}">
      <dgm:prSet/>
      <dgm:spPr/>
      <dgm:t>
        <a:bodyPr/>
        <a:lstStyle/>
        <a:p>
          <a:endParaRPr lang="en-US"/>
        </a:p>
      </dgm:t>
    </dgm:pt>
    <dgm:pt modelId="{30762245-5C99-4722-A8EB-6CC054586BC9}" type="sibTrans" cxnId="{E82527F6-B29A-40E9-B2D0-84C554C07BBD}">
      <dgm:prSet/>
      <dgm:spPr/>
      <dgm:t>
        <a:bodyPr/>
        <a:lstStyle/>
        <a:p>
          <a:endParaRPr lang="en-US"/>
        </a:p>
      </dgm:t>
    </dgm:pt>
    <dgm:pt modelId="{931907DD-D476-4C59-B74E-49AF6E10BCC1}">
      <dgm:prSet/>
      <dgm:spPr/>
      <dgm:t>
        <a:bodyPr/>
        <a:lstStyle/>
        <a:p>
          <a:r>
            <a:rPr lang="en-US"/>
            <a:t>• Power BI Desktop – to create data dashboards</a:t>
          </a:r>
        </a:p>
      </dgm:t>
    </dgm:pt>
    <dgm:pt modelId="{E1A2F273-D3AA-48FC-84EC-90107292E513}" type="parTrans" cxnId="{D6F813CB-20F9-435B-A52D-335FF60AD23F}">
      <dgm:prSet/>
      <dgm:spPr/>
      <dgm:t>
        <a:bodyPr/>
        <a:lstStyle/>
        <a:p>
          <a:endParaRPr lang="en-US"/>
        </a:p>
      </dgm:t>
    </dgm:pt>
    <dgm:pt modelId="{98A1A647-594B-4E84-9E08-5D0A275FDF2D}" type="sibTrans" cxnId="{D6F813CB-20F9-435B-A52D-335FF60AD23F}">
      <dgm:prSet/>
      <dgm:spPr/>
      <dgm:t>
        <a:bodyPr/>
        <a:lstStyle/>
        <a:p>
          <a:endParaRPr lang="en-US"/>
        </a:p>
      </dgm:t>
    </dgm:pt>
    <dgm:pt modelId="{14710FBF-2E05-4BCE-8E9B-D33B4B96F8AE}">
      <dgm:prSet/>
      <dgm:spPr/>
      <dgm:t>
        <a:bodyPr/>
        <a:lstStyle/>
        <a:p>
          <a:r>
            <a:rPr lang="en-US"/>
            <a:t>• CSV – as the intermediate data format for loading into BI tools</a:t>
          </a:r>
        </a:p>
      </dgm:t>
    </dgm:pt>
    <dgm:pt modelId="{CD13A137-C4B1-47D1-A0C2-2B1068BEECFE}" type="parTrans" cxnId="{69446A03-83F5-4E52-B7EF-6A4CA7AD365F}">
      <dgm:prSet/>
      <dgm:spPr/>
      <dgm:t>
        <a:bodyPr/>
        <a:lstStyle/>
        <a:p>
          <a:endParaRPr lang="en-US"/>
        </a:p>
      </dgm:t>
    </dgm:pt>
    <dgm:pt modelId="{009E3CA2-E3ED-43BD-99D9-BF179A4F02ED}" type="sibTrans" cxnId="{69446A03-83F5-4E52-B7EF-6A4CA7AD365F}">
      <dgm:prSet/>
      <dgm:spPr/>
      <dgm:t>
        <a:bodyPr/>
        <a:lstStyle/>
        <a:p>
          <a:endParaRPr lang="en-US"/>
        </a:p>
      </dgm:t>
    </dgm:pt>
    <dgm:pt modelId="{F322CDE2-FB14-415B-AFB1-54280BD7A375}" type="pres">
      <dgm:prSet presAssocID="{6ED7E81D-4EC7-404A-9D10-8F15881B6825}" presName="root" presStyleCnt="0">
        <dgm:presLayoutVars>
          <dgm:dir/>
          <dgm:resizeHandles val="exact"/>
        </dgm:presLayoutVars>
      </dgm:prSet>
      <dgm:spPr/>
    </dgm:pt>
    <dgm:pt modelId="{ED018855-18E6-41D0-A1E4-BB55FCF9FA54}" type="pres">
      <dgm:prSet presAssocID="{D4577229-D77B-4469-8459-84D6F2915E2E}" presName="compNode" presStyleCnt="0"/>
      <dgm:spPr/>
    </dgm:pt>
    <dgm:pt modelId="{BA07E4E2-400B-4A1A-ACEB-7CFA9D335474}" type="pres">
      <dgm:prSet presAssocID="{D4577229-D77B-4469-8459-84D6F2915E2E}" presName="bgRect" presStyleLbl="bgShp" presStyleIdx="0" presStyleCnt="5"/>
      <dgm:spPr/>
    </dgm:pt>
    <dgm:pt modelId="{C126B16D-C1C5-4900-BA53-AE8CBEDFE215}" type="pres">
      <dgm:prSet presAssocID="{D4577229-D77B-4469-8459-84D6F2915E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F6F425F-2FC4-448F-A57E-F82CCEDCEC69}" type="pres">
      <dgm:prSet presAssocID="{D4577229-D77B-4469-8459-84D6F2915E2E}" presName="spaceRect" presStyleCnt="0"/>
      <dgm:spPr/>
    </dgm:pt>
    <dgm:pt modelId="{383BDF7D-E12A-45A5-8889-60CE78BECA48}" type="pres">
      <dgm:prSet presAssocID="{D4577229-D77B-4469-8459-84D6F2915E2E}" presName="parTx" presStyleLbl="revTx" presStyleIdx="0" presStyleCnt="5">
        <dgm:presLayoutVars>
          <dgm:chMax val="0"/>
          <dgm:chPref val="0"/>
        </dgm:presLayoutVars>
      </dgm:prSet>
      <dgm:spPr/>
    </dgm:pt>
    <dgm:pt modelId="{B244155A-4C6B-4EC1-8419-322C9EF17782}" type="pres">
      <dgm:prSet presAssocID="{2FB2397A-C034-4AA1-97CE-502EB92667A2}" presName="sibTrans" presStyleCnt="0"/>
      <dgm:spPr/>
    </dgm:pt>
    <dgm:pt modelId="{F45E5948-5BCF-45A4-8D9C-FC3ACFE1A5DD}" type="pres">
      <dgm:prSet presAssocID="{DEB35F38-A4C9-48DE-903D-D2D754690EC1}" presName="compNode" presStyleCnt="0"/>
      <dgm:spPr/>
    </dgm:pt>
    <dgm:pt modelId="{2E00A9D2-1A30-4983-95FC-6886C7EFCE2A}" type="pres">
      <dgm:prSet presAssocID="{DEB35F38-A4C9-48DE-903D-D2D754690EC1}" presName="bgRect" presStyleLbl="bgShp" presStyleIdx="1" presStyleCnt="5"/>
      <dgm:spPr/>
    </dgm:pt>
    <dgm:pt modelId="{8F2EE6D4-3551-4D6D-A8EC-6EAA7E1CD775}" type="pres">
      <dgm:prSet presAssocID="{DEB35F38-A4C9-48DE-903D-D2D754690EC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A5F0FCCE-D6D9-4746-9295-BA3635C46247}" type="pres">
      <dgm:prSet presAssocID="{DEB35F38-A4C9-48DE-903D-D2D754690EC1}" presName="spaceRect" presStyleCnt="0"/>
      <dgm:spPr/>
    </dgm:pt>
    <dgm:pt modelId="{CBACF359-2D21-4629-A1E2-24BA98E37257}" type="pres">
      <dgm:prSet presAssocID="{DEB35F38-A4C9-48DE-903D-D2D754690EC1}" presName="parTx" presStyleLbl="revTx" presStyleIdx="1" presStyleCnt="5">
        <dgm:presLayoutVars>
          <dgm:chMax val="0"/>
          <dgm:chPref val="0"/>
        </dgm:presLayoutVars>
      </dgm:prSet>
      <dgm:spPr/>
    </dgm:pt>
    <dgm:pt modelId="{68C74890-8D75-4D4A-A82C-88A5D99F3128}" type="pres">
      <dgm:prSet presAssocID="{74F4BC5C-5233-4E10-BD33-8500F4797CCE}" presName="sibTrans" presStyleCnt="0"/>
      <dgm:spPr/>
    </dgm:pt>
    <dgm:pt modelId="{D9EB1E13-50F5-4CC4-8EC9-BAEF2EEA1AD4}" type="pres">
      <dgm:prSet presAssocID="{1505F84F-1AA0-4AEA-95F9-B0546B5E8BEE}" presName="compNode" presStyleCnt="0"/>
      <dgm:spPr/>
    </dgm:pt>
    <dgm:pt modelId="{F7FFBF74-41B5-49EC-859B-20D215D4B436}" type="pres">
      <dgm:prSet presAssocID="{1505F84F-1AA0-4AEA-95F9-B0546B5E8BEE}" presName="bgRect" presStyleLbl="bgShp" presStyleIdx="2" presStyleCnt="5"/>
      <dgm:spPr/>
    </dgm:pt>
    <dgm:pt modelId="{9E3C5DF7-0D4A-4200-981F-590D99BCDE5D}" type="pres">
      <dgm:prSet presAssocID="{1505F84F-1AA0-4AEA-95F9-B0546B5E8BE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D84C877C-136F-4120-893E-3CE5384C5E81}" type="pres">
      <dgm:prSet presAssocID="{1505F84F-1AA0-4AEA-95F9-B0546B5E8BEE}" presName="spaceRect" presStyleCnt="0"/>
      <dgm:spPr/>
    </dgm:pt>
    <dgm:pt modelId="{66BBB3F5-13B0-43DB-96C8-BA24F2CB5C1B}" type="pres">
      <dgm:prSet presAssocID="{1505F84F-1AA0-4AEA-95F9-B0546B5E8BEE}" presName="parTx" presStyleLbl="revTx" presStyleIdx="2" presStyleCnt="5">
        <dgm:presLayoutVars>
          <dgm:chMax val="0"/>
          <dgm:chPref val="0"/>
        </dgm:presLayoutVars>
      </dgm:prSet>
      <dgm:spPr/>
    </dgm:pt>
    <dgm:pt modelId="{DAA8F1AC-BA01-46C7-B5B8-E7644B5A38B7}" type="pres">
      <dgm:prSet presAssocID="{30762245-5C99-4722-A8EB-6CC054586BC9}" presName="sibTrans" presStyleCnt="0"/>
      <dgm:spPr/>
    </dgm:pt>
    <dgm:pt modelId="{A89762B4-723F-4BC0-9D98-C534504E32E1}" type="pres">
      <dgm:prSet presAssocID="{931907DD-D476-4C59-B74E-49AF6E10BCC1}" presName="compNode" presStyleCnt="0"/>
      <dgm:spPr/>
    </dgm:pt>
    <dgm:pt modelId="{10C51F19-1752-475C-A053-B63F9A8CCDAE}" type="pres">
      <dgm:prSet presAssocID="{931907DD-D476-4C59-B74E-49AF6E10BCC1}" presName="bgRect" presStyleLbl="bgShp" presStyleIdx="3" presStyleCnt="5"/>
      <dgm:spPr/>
    </dgm:pt>
    <dgm:pt modelId="{75E1EE73-2E0A-4183-BBC8-C806E881F38B}" type="pres">
      <dgm:prSet presAssocID="{931907DD-D476-4C59-B74E-49AF6E10BC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E067DB5-810E-42F0-AE31-3D24908DF317}" type="pres">
      <dgm:prSet presAssocID="{931907DD-D476-4C59-B74E-49AF6E10BCC1}" presName="spaceRect" presStyleCnt="0"/>
      <dgm:spPr/>
    </dgm:pt>
    <dgm:pt modelId="{D644130B-5072-4076-9A51-D9294D546D8F}" type="pres">
      <dgm:prSet presAssocID="{931907DD-D476-4C59-B74E-49AF6E10BCC1}" presName="parTx" presStyleLbl="revTx" presStyleIdx="3" presStyleCnt="5">
        <dgm:presLayoutVars>
          <dgm:chMax val="0"/>
          <dgm:chPref val="0"/>
        </dgm:presLayoutVars>
      </dgm:prSet>
      <dgm:spPr/>
    </dgm:pt>
    <dgm:pt modelId="{D0FF22AB-6C74-44ED-88C4-C93F8B7A3BD9}" type="pres">
      <dgm:prSet presAssocID="{98A1A647-594B-4E84-9E08-5D0A275FDF2D}" presName="sibTrans" presStyleCnt="0"/>
      <dgm:spPr/>
    </dgm:pt>
    <dgm:pt modelId="{C31E8DC3-D29C-42F8-8F54-952C75E5C034}" type="pres">
      <dgm:prSet presAssocID="{14710FBF-2E05-4BCE-8E9B-D33B4B96F8AE}" presName="compNode" presStyleCnt="0"/>
      <dgm:spPr/>
    </dgm:pt>
    <dgm:pt modelId="{3CA30D29-9CC4-459D-A182-3F3D51E04BEF}" type="pres">
      <dgm:prSet presAssocID="{14710FBF-2E05-4BCE-8E9B-D33B4B96F8AE}" presName="bgRect" presStyleLbl="bgShp" presStyleIdx="4" presStyleCnt="5"/>
      <dgm:spPr/>
    </dgm:pt>
    <dgm:pt modelId="{9714A331-95C4-48B1-A356-FCF3BBBF156A}" type="pres">
      <dgm:prSet presAssocID="{14710FBF-2E05-4BCE-8E9B-D33B4B96F8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1CB079-8672-40EE-A010-C0FB305D4E7E}" type="pres">
      <dgm:prSet presAssocID="{14710FBF-2E05-4BCE-8E9B-D33B4B96F8AE}" presName="spaceRect" presStyleCnt="0"/>
      <dgm:spPr/>
    </dgm:pt>
    <dgm:pt modelId="{6A8437B4-2790-48B1-8DB5-943C1125D02C}" type="pres">
      <dgm:prSet presAssocID="{14710FBF-2E05-4BCE-8E9B-D33B4B96F8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446A03-83F5-4E52-B7EF-6A4CA7AD365F}" srcId="{6ED7E81D-4EC7-404A-9D10-8F15881B6825}" destId="{14710FBF-2E05-4BCE-8E9B-D33B4B96F8AE}" srcOrd="4" destOrd="0" parTransId="{CD13A137-C4B1-47D1-A0C2-2B1068BEECFE}" sibTransId="{009E3CA2-E3ED-43BD-99D9-BF179A4F02ED}"/>
    <dgm:cxn modelId="{13E0FF2A-68B7-4225-A928-626BED6CFD08}" type="presOf" srcId="{14710FBF-2E05-4BCE-8E9B-D33B4B96F8AE}" destId="{6A8437B4-2790-48B1-8DB5-943C1125D02C}" srcOrd="0" destOrd="0" presId="urn:microsoft.com/office/officeart/2018/2/layout/IconVerticalSolidList"/>
    <dgm:cxn modelId="{7A39D530-333D-4F7A-8B53-61987E75CFB3}" type="presOf" srcId="{D4577229-D77B-4469-8459-84D6F2915E2E}" destId="{383BDF7D-E12A-45A5-8889-60CE78BECA48}" srcOrd="0" destOrd="0" presId="urn:microsoft.com/office/officeart/2018/2/layout/IconVerticalSolidList"/>
    <dgm:cxn modelId="{4D631E40-44F5-4AAD-8505-4112C6DF8C37}" type="presOf" srcId="{931907DD-D476-4C59-B74E-49AF6E10BCC1}" destId="{D644130B-5072-4076-9A51-D9294D546D8F}" srcOrd="0" destOrd="0" presId="urn:microsoft.com/office/officeart/2018/2/layout/IconVerticalSolidList"/>
    <dgm:cxn modelId="{DEE5B39D-7F2D-4578-9622-F605E5A2486C}" type="presOf" srcId="{6ED7E81D-4EC7-404A-9D10-8F15881B6825}" destId="{F322CDE2-FB14-415B-AFB1-54280BD7A375}" srcOrd="0" destOrd="0" presId="urn:microsoft.com/office/officeart/2018/2/layout/IconVerticalSolidList"/>
    <dgm:cxn modelId="{D6F813CB-20F9-435B-A52D-335FF60AD23F}" srcId="{6ED7E81D-4EC7-404A-9D10-8F15881B6825}" destId="{931907DD-D476-4C59-B74E-49AF6E10BCC1}" srcOrd="3" destOrd="0" parTransId="{E1A2F273-D3AA-48FC-84EC-90107292E513}" sibTransId="{98A1A647-594B-4E84-9E08-5D0A275FDF2D}"/>
    <dgm:cxn modelId="{2EDCD6D3-C5E4-4F62-845E-1829F3DC5664}" type="presOf" srcId="{1505F84F-1AA0-4AEA-95F9-B0546B5E8BEE}" destId="{66BBB3F5-13B0-43DB-96C8-BA24F2CB5C1B}" srcOrd="0" destOrd="0" presId="urn:microsoft.com/office/officeart/2018/2/layout/IconVerticalSolidList"/>
    <dgm:cxn modelId="{AA8A4FDC-C2E0-40E5-82EA-043B87A57D17}" type="presOf" srcId="{DEB35F38-A4C9-48DE-903D-D2D754690EC1}" destId="{CBACF359-2D21-4629-A1E2-24BA98E37257}" srcOrd="0" destOrd="0" presId="urn:microsoft.com/office/officeart/2018/2/layout/IconVerticalSolidList"/>
    <dgm:cxn modelId="{82C1A1E8-2726-403A-8818-DE9E57DF5415}" srcId="{6ED7E81D-4EC7-404A-9D10-8F15881B6825}" destId="{D4577229-D77B-4469-8459-84D6F2915E2E}" srcOrd="0" destOrd="0" parTransId="{C0D8673A-31D7-41FD-9608-EEF0930B8ED9}" sibTransId="{2FB2397A-C034-4AA1-97CE-502EB92667A2}"/>
    <dgm:cxn modelId="{E82527F6-B29A-40E9-B2D0-84C554C07BBD}" srcId="{6ED7E81D-4EC7-404A-9D10-8F15881B6825}" destId="{1505F84F-1AA0-4AEA-95F9-B0546B5E8BEE}" srcOrd="2" destOrd="0" parTransId="{71776BAE-359A-4F4A-BE61-05D04931128B}" sibTransId="{30762245-5C99-4722-A8EB-6CC054586BC9}"/>
    <dgm:cxn modelId="{4892C9FB-A26E-419E-A5E1-23CA0C36AD4B}" srcId="{6ED7E81D-4EC7-404A-9D10-8F15881B6825}" destId="{DEB35F38-A4C9-48DE-903D-D2D754690EC1}" srcOrd="1" destOrd="0" parTransId="{9240F690-56C4-4685-A15E-3A398B98427E}" sibTransId="{74F4BC5C-5233-4E10-BD33-8500F4797CCE}"/>
    <dgm:cxn modelId="{5FFB5795-685D-4E3D-8FE2-3BB8E4E73913}" type="presParOf" srcId="{F322CDE2-FB14-415B-AFB1-54280BD7A375}" destId="{ED018855-18E6-41D0-A1E4-BB55FCF9FA54}" srcOrd="0" destOrd="0" presId="urn:microsoft.com/office/officeart/2018/2/layout/IconVerticalSolidList"/>
    <dgm:cxn modelId="{ACF679E1-1798-45DF-B6B2-6AE298027A8B}" type="presParOf" srcId="{ED018855-18E6-41D0-A1E4-BB55FCF9FA54}" destId="{BA07E4E2-400B-4A1A-ACEB-7CFA9D335474}" srcOrd="0" destOrd="0" presId="urn:microsoft.com/office/officeart/2018/2/layout/IconVerticalSolidList"/>
    <dgm:cxn modelId="{E970B2CD-5E60-4D55-8C11-D4F472DE52F6}" type="presParOf" srcId="{ED018855-18E6-41D0-A1E4-BB55FCF9FA54}" destId="{C126B16D-C1C5-4900-BA53-AE8CBEDFE215}" srcOrd="1" destOrd="0" presId="urn:microsoft.com/office/officeart/2018/2/layout/IconVerticalSolidList"/>
    <dgm:cxn modelId="{E2845D1D-9273-41A0-B53E-0360DE19E6A2}" type="presParOf" srcId="{ED018855-18E6-41D0-A1E4-BB55FCF9FA54}" destId="{6F6F425F-2FC4-448F-A57E-F82CCEDCEC69}" srcOrd="2" destOrd="0" presId="urn:microsoft.com/office/officeart/2018/2/layout/IconVerticalSolidList"/>
    <dgm:cxn modelId="{AC1C57B9-9AC5-4453-8BC5-B5E48442EFB4}" type="presParOf" srcId="{ED018855-18E6-41D0-A1E4-BB55FCF9FA54}" destId="{383BDF7D-E12A-45A5-8889-60CE78BECA48}" srcOrd="3" destOrd="0" presId="urn:microsoft.com/office/officeart/2018/2/layout/IconVerticalSolidList"/>
    <dgm:cxn modelId="{67470DD2-7F85-4D92-A491-1FA532AC4BB6}" type="presParOf" srcId="{F322CDE2-FB14-415B-AFB1-54280BD7A375}" destId="{B244155A-4C6B-4EC1-8419-322C9EF17782}" srcOrd="1" destOrd="0" presId="urn:microsoft.com/office/officeart/2018/2/layout/IconVerticalSolidList"/>
    <dgm:cxn modelId="{D551747B-D811-4A6A-B389-C36F7EDE3F97}" type="presParOf" srcId="{F322CDE2-FB14-415B-AFB1-54280BD7A375}" destId="{F45E5948-5BCF-45A4-8D9C-FC3ACFE1A5DD}" srcOrd="2" destOrd="0" presId="urn:microsoft.com/office/officeart/2018/2/layout/IconVerticalSolidList"/>
    <dgm:cxn modelId="{6C2355B1-6A14-4F9F-ADB7-6F26507CC06C}" type="presParOf" srcId="{F45E5948-5BCF-45A4-8D9C-FC3ACFE1A5DD}" destId="{2E00A9D2-1A30-4983-95FC-6886C7EFCE2A}" srcOrd="0" destOrd="0" presId="urn:microsoft.com/office/officeart/2018/2/layout/IconVerticalSolidList"/>
    <dgm:cxn modelId="{B5793C11-FFD2-4EF3-A298-0CD2A9AA4CE1}" type="presParOf" srcId="{F45E5948-5BCF-45A4-8D9C-FC3ACFE1A5DD}" destId="{8F2EE6D4-3551-4D6D-A8EC-6EAA7E1CD775}" srcOrd="1" destOrd="0" presId="urn:microsoft.com/office/officeart/2018/2/layout/IconVerticalSolidList"/>
    <dgm:cxn modelId="{BDD0E1B2-1E5D-408C-8F8E-03E8E2C49637}" type="presParOf" srcId="{F45E5948-5BCF-45A4-8D9C-FC3ACFE1A5DD}" destId="{A5F0FCCE-D6D9-4746-9295-BA3635C46247}" srcOrd="2" destOrd="0" presId="urn:microsoft.com/office/officeart/2018/2/layout/IconVerticalSolidList"/>
    <dgm:cxn modelId="{E2D7625C-FC3F-408A-8BC8-2C6B5FBA1218}" type="presParOf" srcId="{F45E5948-5BCF-45A4-8D9C-FC3ACFE1A5DD}" destId="{CBACF359-2D21-4629-A1E2-24BA98E37257}" srcOrd="3" destOrd="0" presId="urn:microsoft.com/office/officeart/2018/2/layout/IconVerticalSolidList"/>
    <dgm:cxn modelId="{D35D487F-0AE9-42FE-9EEA-61D7AB8887D1}" type="presParOf" srcId="{F322CDE2-FB14-415B-AFB1-54280BD7A375}" destId="{68C74890-8D75-4D4A-A82C-88A5D99F3128}" srcOrd="3" destOrd="0" presId="urn:microsoft.com/office/officeart/2018/2/layout/IconVerticalSolidList"/>
    <dgm:cxn modelId="{B8C8AC52-4844-40CC-A191-E944714B0E04}" type="presParOf" srcId="{F322CDE2-FB14-415B-AFB1-54280BD7A375}" destId="{D9EB1E13-50F5-4CC4-8EC9-BAEF2EEA1AD4}" srcOrd="4" destOrd="0" presId="urn:microsoft.com/office/officeart/2018/2/layout/IconVerticalSolidList"/>
    <dgm:cxn modelId="{6B240A13-0A99-4C49-8BD3-B71B5407BE90}" type="presParOf" srcId="{D9EB1E13-50F5-4CC4-8EC9-BAEF2EEA1AD4}" destId="{F7FFBF74-41B5-49EC-859B-20D215D4B436}" srcOrd="0" destOrd="0" presId="urn:microsoft.com/office/officeart/2018/2/layout/IconVerticalSolidList"/>
    <dgm:cxn modelId="{0BB27286-201A-4B48-90F0-A8C35ED796EB}" type="presParOf" srcId="{D9EB1E13-50F5-4CC4-8EC9-BAEF2EEA1AD4}" destId="{9E3C5DF7-0D4A-4200-981F-590D99BCDE5D}" srcOrd="1" destOrd="0" presId="urn:microsoft.com/office/officeart/2018/2/layout/IconVerticalSolidList"/>
    <dgm:cxn modelId="{FB7BFDEE-3C1D-4B64-A411-8CDC5C0C6FCB}" type="presParOf" srcId="{D9EB1E13-50F5-4CC4-8EC9-BAEF2EEA1AD4}" destId="{D84C877C-136F-4120-893E-3CE5384C5E81}" srcOrd="2" destOrd="0" presId="urn:microsoft.com/office/officeart/2018/2/layout/IconVerticalSolidList"/>
    <dgm:cxn modelId="{9656EB20-DAA7-448F-9F29-AE16627D53CA}" type="presParOf" srcId="{D9EB1E13-50F5-4CC4-8EC9-BAEF2EEA1AD4}" destId="{66BBB3F5-13B0-43DB-96C8-BA24F2CB5C1B}" srcOrd="3" destOrd="0" presId="urn:microsoft.com/office/officeart/2018/2/layout/IconVerticalSolidList"/>
    <dgm:cxn modelId="{3F191FE6-FDEE-4C92-A6D8-F7D30AC8CA5B}" type="presParOf" srcId="{F322CDE2-FB14-415B-AFB1-54280BD7A375}" destId="{DAA8F1AC-BA01-46C7-B5B8-E7644B5A38B7}" srcOrd="5" destOrd="0" presId="urn:microsoft.com/office/officeart/2018/2/layout/IconVerticalSolidList"/>
    <dgm:cxn modelId="{AA88842E-9385-467B-8494-56D4EC996080}" type="presParOf" srcId="{F322CDE2-FB14-415B-AFB1-54280BD7A375}" destId="{A89762B4-723F-4BC0-9D98-C534504E32E1}" srcOrd="6" destOrd="0" presId="urn:microsoft.com/office/officeart/2018/2/layout/IconVerticalSolidList"/>
    <dgm:cxn modelId="{B40A331D-3538-4979-AD4F-2E6F2B561560}" type="presParOf" srcId="{A89762B4-723F-4BC0-9D98-C534504E32E1}" destId="{10C51F19-1752-475C-A053-B63F9A8CCDAE}" srcOrd="0" destOrd="0" presId="urn:microsoft.com/office/officeart/2018/2/layout/IconVerticalSolidList"/>
    <dgm:cxn modelId="{D29050A0-6C89-425B-A60A-49A3030F6752}" type="presParOf" srcId="{A89762B4-723F-4BC0-9D98-C534504E32E1}" destId="{75E1EE73-2E0A-4183-BBC8-C806E881F38B}" srcOrd="1" destOrd="0" presId="urn:microsoft.com/office/officeart/2018/2/layout/IconVerticalSolidList"/>
    <dgm:cxn modelId="{2B1224D2-53CF-4550-AB6A-95A99ECA9B12}" type="presParOf" srcId="{A89762B4-723F-4BC0-9D98-C534504E32E1}" destId="{DE067DB5-810E-42F0-AE31-3D24908DF317}" srcOrd="2" destOrd="0" presId="urn:microsoft.com/office/officeart/2018/2/layout/IconVerticalSolidList"/>
    <dgm:cxn modelId="{8672C5DF-1073-4400-A573-A83B254AFEAC}" type="presParOf" srcId="{A89762B4-723F-4BC0-9D98-C534504E32E1}" destId="{D644130B-5072-4076-9A51-D9294D546D8F}" srcOrd="3" destOrd="0" presId="urn:microsoft.com/office/officeart/2018/2/layout/IconVerticalSolidList"/>
    <dgm:cxn modelId="{F00C76D2-E332-4F02-982A-B3E8BA26F44D}" type="presParOf" srcId="{F322CDE2-FB14-415B-AFB1-54280BD7A375}" destId="{D0FF22AB-6C74-44ED-88C4-C93F8B7A3BD9}" srcOrd="7" destOrd="0" presId="urn:microsoft.com/office/officeart/2018/2/layout/IconVerticalSolidList"/>
    <dgm:cxn modelId="{330BD174-E3AC-459E-BC6F-1D0A65DFB61B}" type="presParOf" srcId="{F322CDE2-FB14-415B-AFB1-54280BD7A375}" destId="{C31E8DC3-D29C-42F8-8F54-952C75E5C034}" srcOrd="8" destOrd="0" presId="urn:microsoft.com/office/officeart/2018/2/layout/IconVerticalSolidList"/>
    <dgm:cxn modelId="{4BB9AD9C-8D3C-47D6-954D-8B47E8C0683F}" type="presParOf" srcId="{C31E8DC3-D29C-42F8-8F54-952C75E5C034}" destId="{3CA30D29-9CC4-459D-A182-3F3D51E04BEF}" srcOrd="0" destOrd="0" presId="urn:microsoft.com/office/officeart/2018/2/layout/IconVerticalSolidList"/>
    <dgm:cxn modelId="{1CC52618-27B5-42C0-8FFA-9C1AADCC0077}" type="presParOf" srcId="{C31E8DC3-D29C-42F8-8F54-952C75E5C034}" destId="{9714A331-95C4-48B1-A356-FCF3BBBF156A}" srcOrd="1" destOrd="0" presId="urn:microsoft.com/office/officeart/2018/2/layout/IconVerticalSolidList"/>
    <dgm:cxn modelId="{9AA78F34-2FD0-4B72-95A4-193A010E6736}" type="presParOf" srcId="{C31E8DC3-D29C-42F8-8F54-952C75E5C034}" destId="{EA1CB079-8672-40EE-A010-C0FB305D4E7E}" srcOrd="2" destOrd="0" presId="urn:microsoft.com/office/officeart/2018/2/layout/IconVerticalSolidList"/>
    <dgm:cxn modelId="{955A3F5A-F350-404A-BAA7-CE964B542378}" type="presParOf" srcId="{C31E8DC3-D29C-42F8-8F54-952C75E5C034}" destId="{6A8437B4-2790-48B1-8DB5-943C1125D0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472165-4118-4E57-B29F-73404456D4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1CED51-BE14-4BC2-A165-05D82CBCF295}">
      <dgm:prSet/>
      <dgm:spPr/>
      <dgm:t>
        <a:bodyPr/>
        <a:lstStyle/>
        <a:p>
          <a:r>
            <a:rPr lang="en-US"/>
            <a:t>• Reads tweet-like messages from CSV</a:t>
          </a:r>
        </a:p>
      </dgm:t>
    </dgm:pt>
    <dgm:pt modelId="{55B88598-DCBA-432A-886B-D719320647E4}" type="parTrans" cxnId="{A7524F36-C816-45F9-9D0F-965437E60165}">
      <dgm:prSet/>
      <dgm:spPr/>
      <dgm:t>
        <a:bodyPr/>
        <a:lstStyle/>
        <a:p>
          <a:endParaRPr lang="en-US"/>
        </a:p>
      </dgm:t>
    </dgm:pt>
    <dgm:pt modelId="{06E45342-D1F1-45C0-B58E-8EA18E311370}" type="sibTrans" cxnId="{A7524F36-C816-45F9-9D0F-965437E60165}">
      <dgm:prSet/>
      <dgm:spPr/>
      <dgm:t>
        <a:bodyPr/>
        <a:lstStyle/>
        <a:p>
          <a:endParaRPr lang="en-US"/>
        </a:p>
      </dgm:t>
    </dgm:pt>
    <dgm:pt modelId="{7739451E-F857-4BDF-BEF9-7B85EC72B2FB}">
      <dgm:prSet/>
      <dgm:spPr/>
      <dgm:t>
        <a:bodyPr/>
        <a:lstStyle/>
        <a:p>
          <a:r>
            <a:rPr lang="en-US" dirty="0"/>
            <a:t>• Uses TextBlob to compute sentiment polarity (-1 to +1)</a:t>
          </a:r>
        </a:p>
      </dgm:t>
    </dgm:pt>
    <dgm:pt modelId="{921CAAFD-47B3-4550-A11E-48EFCDB94FEA}" type="parTrans" cxnId="{14A529F0-5139-4039-91B3-8AC0885E57ED}">
      <dgm:prSet/>
      <dgm:spPr/>
      <dgm:t>
        <a:bodyPr/>
        <a:lstStyle/>
        <a:p>
          <a:endParaRPr lang="en-US"/>
        </a:p>
      </dgm:t>
    </dgm:pt>
    <dgm:pt modelId="{8618BE01-D5DF-4800-B81B-61E33B858AD9}" type="sibTrans" cxnId="{14A529F0-5139-4039-91B3-8AC0885E57ED}">
      <dgm:prSet/>
      <dgm:spPr/>
      <dgm:t>
        <a:bodyPr/>
        <a:lstStyle/>
        <a:p>
          <a:endParaRPr lang="en-US"/>
        </a:p>
      </dgm:t>
    </dgm:pt>
    <dgm:pt modelId="{AEA0B119-A5B7-4D33-B534-F696120A40CA}">
      <dgm:prSet/>
      <dgm:spPr/>
      <dgm:t>
        <a:bodyPr/>
        <a:lstStyle/>
        <a:p>
          <a:r>
            <a:rPr lang="en-US"/>
            <a:t>• Assigns sentiment labels: Positive, Neutral, Negative</a:t>
          </a:r>
        </a:p>
      </dgm:t>
    </dgm:pt>
    <dgm:pt modelId="{F85BDA98-C4BB-4583-AD61-274C49823F59}" type="parTrans" cxnId="{A71F9EC2-9DB3-46B4-B7DB-F7C7472331A1}">
      <dgm:prSet/>
      <dgm:spPr/>
      <dgm:t>
        <a:bodyPr/>
        <a:lstStyle/>
        <a:p>
          <a:endParaRPr lang="en-US"/>
        </a:p>
      </dgm:t>
    </dgm:pt>
    <dgm:pt modelId="{563C3142-1127-4342-8307-A4184EED64E0}" type="sibTrans" cxnId="{A71F9EC2-9DB3-46B4-B7DB-F7C7472331A1}">
      <dgm:prSet/>
      <dgm:spPr/>
      <dgm:t>
        <a:bodyPr/>
        <a:lstStyle/>
        <a:p>
          <a:endParaRPr lang="en-US"/>
        </a:p>
      </dgm:t>
    </dgm:pt>
    <dgm:pt modelId="{FE0097DA-59C2-4513-9781-ADFEBFF44D56}">
      <dgm:prSet/>
      <dgm:spPr/>
      <dgm:t>
        <a:bodyPr/>
        <a:lstStyle/>
        <a:p>
          <a:r>
            <a:rPr lang="en-US"/>
            <a:t>• Writes the results to 'tweets_with_sentiment.csv'</a:t>
          </a:r>
        </a:p>
      </dgm:t>
    </dgm:pt>
    <dgm:pt modelId="{9E41117F-3C7D-4789-AC34-713306889AE9}" type="parTrans" cxnId="{1352624A-2B21-4EF0-93F2-62AF3CB2F732}">
      <dgm:prSet/>
      <dgm:spPr/>
      <dgm:t>
        <a:bodyPr/>
        <a:lstStyle/>
        <a:p>
          <a:endParaRPr lang="en-US"/>
        </a:p>
      </dgm:t>
    </dgm:pt>
    <dgm:pt modelId="{FCB90526-6780-4601-B869-A3B19745B2F6}" type="sibTrans" cxnId="{1352624A-2B21-4EF0-93F2-62AF3CB2F732}">
      <dgm:prSet/>
      <dgm:spPr/>
      <dgm:t>
        <a:bodyPr/>
        <a:lstStyle/>
        <a:p>
          <a:endParaRPr lang="en-US"/>
        </a:p>
      </dgm:t>
    </dgm:pt>
    <dgm:pt modelId="{99D60DD8-1622-4EC6-BE1D-5017C63E383A}">
      <dgm:prSet/>
      <dgm:spPr/>
      <dgm:t>
        <a:bodyPr/>
        <a:lstStyle/>
        <a:p>
          <a:r>
            <a:rPr lang="en-US"/>
            <a:t>• Code example and results can be found in the GitHub repo</a:t>
          </a:r>
        </a:p>
      </dgm:t>
    </dgm:pt>
    <dgm:pt modelId="{87671DD0-5006-42C2-87E6-093EBF19940A}" type="parTrans" cxnId="{54674555-1F18-4B3C-9299-D4EDB8ECE4F4}">
      <dgm:prSet/>
      <dgm:spPr/>
      <dgm:t>
        <a:bodyPr/>
        <a:lstStyle/>
        <a:p>
          <a:endParaRPr lang="en-US"/>
        </a:p>
      </dgm:t>
    </dgm:pt>
    <dgm:pt modelId="{AEF2BCFA-3449-4F6C-A0CB-85D73BAB73E3}" type="sibTrans" cxnId="{54674555-1F18-4B3C-9299-D4EDB8ECE4F4}">
      <dgm:prSet/>
      <dgm:spPr/>
      <dgm:t>
        <a:bodyPr/>
        <a:lstStyle/>
        <a:p>
          <a:endParaRPr lang="en-US"/>
        </a:p>
      </dgm:t>
    </dgm:pt>
    <dgm:pt modelId="{802A739B-5CDD-403E-ABA4-7BDB57CEB554}" type="pres">
      <dgm:prSet presAssocID="{48472165-4118-4E57-B29F-73404456D495}" presName="root" presStyleCnt="0">
        <dgm:presLayoutVars>
          <dgm:dir/>
          <dgm:resizeHandles val="exact"/>
        </dgm:presLayoutVars>
      </dgm:prSet>
      <dgm:spPr/>
    </dgm:pt>
    <dgm:pt modelId="{48B39923-825B-4CD8-8CD1-007C398E752A}" type="pres">
      <dgm:prSet presAssocID="{121CED51-BE14-4BC2-A165-05D82CBCF295}" presName="compNode" presStyleCnt="0"/>
      <dgm:spPr/>
    </dgm:pt>
    <dgm:pt modelId="{065FC6C6-874C-4272-B513-E51CAA07E26B}" type="pres">
      <dgm:prSet presAssocID="{121CED51-BE14-4BC2-A165-05D82CBCF295}" presName="bgRect" presStyleLbl="bgShp" presStyleIdx="0" presStyleCnt="5"/>
      <dgm:spPr/>
    </dgm:pt>
    <dgm:pt modelId="{0CBB9A05-7ADD-4BC3-980C-72F84348515A}" type="pres">
      <dgm:prSet presAssocID="{121CED51-BE14-4BC2-A165-05D82CBCF2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A1F6160-940D-4B85-9909-DDE349874372}" type="pres">
      <dgm:prSet presAssocID="{121CED51-BE14-4BC2-A165-05D82CBCF295}" presName="spaceRect" presStyleCnt="0"/>
      <dgm:spPr/>
    </dgm:pt>
    <dgm:pt modelId="{A573DFF7-17FE-4448-B31A-A28A2FE44DEC}" type="pres">
      <dgm:prSet presAssocID="{121CED51-BE14-4BC2-A165-05D82CBCF295}" presName="parTx" presStyleLbl="revTx" presStyleIdx="0" presStyleCnt="5">
        <dgm:presLayoutVars>
          <dgm:chMax val="0"/>
          <dgm:chPref val="0"/>
        </dgm:presLayoutVars>
      </dgm:prSet>
      <dgm:spPr/>
    </dgm:pt>
    <dgm:pt modelId="{34CF572A-89CB-46DC-B951-7E5963D02787}" type="pres">
      <dgm:prSet presAssocID="{06E45342-D1F1-45C0-B58E-8EA18E311370}" presName="sibTrans" presStyleCnt="0"/>
      <dgm:spPr/>
    </dgm:pt>
    <dgm:pt modelId="{36A43E63-7ECF-401F-9CDA-B0005822ED9A}" type="pres">
      <dgm:prSet presAssocID="{7739451E-F857-4BDF-BEF9-7B85EC72B2FB}" presName="compNode" presStyleCnt="0"/>
      <dgm:spPr/>
    </dgm:pt>
    <dgm:pt modelId="{41AC7C63-F880-4868-9D54-F06DB6A58CFC}" type="pres">
      <dgm:prSet presAssocID="{7739451E-F857-4BDF-BEF9-7B85EC72B2FB}" presName="bgRect" presStyleLbl="bgShp" presStyleIdx="1" presStyleCnt="5"/>
      <dgm:spPr/>
    </dgm:pt>
    <dgm:pt modelId="{AF587243-823B-4E43-B0B7-9EB330891FCB}" type="pres">
      <dgm:prSet presAssocID="{7739451E-F857-4BDF-BEF9-7B85EC72B2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576976AE-49AE-47CE-A2A0-3889331108D1}" type="pres">
      <dgm:prSet presAssocID="{7739451E-F857-4BDF-BEF9-7B85EC72B2FB}" presName="spaceRect" presStyleCnt="0"/>
      <dgm:spPr/>
    </dgm:pt>
    <dgm:pt modelId="{F4BB058E-3DDB-4625-AB84-37B7CB9B882F}" type="pres">
      <dgm:prSet presAssocID="{7739451E-F857-4BDF-BEF9-7B85EC72B2FB}" presName="parTx" presStyleLbl="revTx" presStyleIdx="1" presStyleCnt="5">
        <dgm:presLayoutVars>
          <dgm:chMax val="0"/>
          <dgm:chPref val="0"/>
        </dgm:presLayoutVars>
      </dgm:prSet>
      <dgm:spPr/>
    </dgm:pt>
    <dgm:pt modelId="{8A993850-05CC-4187-90FF-61180B30A3BD}" type="pres">
      <dgm:prSet presAssocID="{8618BE01-D5DF-4800-B81B-61E33B858AD9}" presName="sibTrans" presStyleCnt="0"/>
      <dgm:spPr/>
    </dgm:pt>
    <dgm:pt modelId="{155A5058-FDBD-4A5E-903C-76785778C05C}" type="pres">
      <dgm:prSet presAssocID="{AEA0B119-A5B7-4D33-B534-F696120A40CA}" presName="compNode" presStyleCnt="0"/>
      <dgm:spPr/>
    </dgm:pt>
    <dgm:pt modelId="{A50AA90F-1935-4B30-9C92-AE76CFD45E2E}" type="pres">
      <dgm:prSet presAssocID="{AEA0B119-A5B7-4D33-B534-F696120A40CA}" presName="bgRect" presStyleLbl="bgShp" presStyleIdx="2" presStyleCnt="5"/>
      <dgm:spPr/>
    </dgm:pt>
    <dgm:pt modelId="{12C81A76-D0E3-4186-AC5A-40A3C8C1C4C0}" type="pres">
      <dgm:prSet presAssocID="{AEA0B119-A5B7-4D33-B534-F696120A40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A4D588FC-70CE-4EBC-B3DC-351B90620BA0}" type="pres">
      <dgm:prSet presAssocID="{AEA0B119-A5B7-4D33-B534-F696120A40CA}" presName="spaceRect" presStyleCnt="0"/>
      <dgm:spPr/>
    </dgm:pt>
    <dgm:pt modelId="{FD01DFBB-9D78-466A-9930-40BE7E31AD7B}" type="pres">
      <dgm:prSet presAssocID="{AEA0B119-A5B7-4D33-B534-F696120A40CA}" presName="parTx" presStyleLbl="revTx" presStyleIdx="2" presStyleCnt="5">
        <dgm:presLayoutVars>
          <dgm:chMax val="0"/>
          <dgm:chPref val="0"/>
        </dgm:presLayoutVars>
      </dgm:prSet>
      <dgm:spPr/>
    </dgm:pt>
    <dgm:pt modelId="{6FB9B0C8-5B72-4C80-A50A-7C0C731588C0}" type="pres">
      <dgm:prSet presAssocID="{563C3142-1127-4342-8307-A4184EED64E0}" presName="sibTrans" presStyleCnt="0"/>
      <dgm:spPr/>
    </dgm:pt>
    <dgm:pt modelId="{807262EE-B60E-486B-97D7-2D3327564914}" type="pres">
      <dgm:prSet presAssocID="{FE0097DA-59C2-4513-9781-ADFEBFF44D56}" presName="compNode" presStyleCnt="0"/>
      <dgm:spPr/>
    </dgm:pt>
    <dgm:pt modelId="{CC63DB69-CC4B-4646-891E-6A21FC3A5BD8}" type="pres">
      <dgm:prSet presAssocID="{FE0097DA-59C2-4513-9781-ADFEBFF44D56}" presName="bgRect" presStyleLbl="bgShp" presStyleIdx="3" presStyleCnt="5"/>
      <dgm:spPr/>
    </dgm:pt>
    <dgm:pt modelId="{F3A57D22-5FE6-4B2C-B964-3CE097850B08}" type="pres">
      <dgm:prSet presAssocID="{FE0097DA-59C2-4513-9781-ADFEBFF44D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D8751875-4AF9-4868-8A4B-B483B2A4326C}" type="pres">
      <dgm:prSet presAssocID="{FE0097DA-59C2-4513-9781-ADFEBFF44D56}" presName="spaceRect" presStyleCnt="0"/>
      <dgm:spPr/>
    </dgm:pt>
    <dgm:pt modelId="{A083AB01-61A2-4B76-A9E0-B3B2232CB965}" type="pres">
      <dgm:prSet presAssocID="{FE0097DA-59C2-4513-9781-ADFEBFF44D56}" presName="parTx" presStyleLbl="revTx" presStyleIdx="3" presStyleCnt="5">
        <dgm:presLayoutVars>
          <dgm:chMax val="0"/>
          <dgm:chPref val="0"/>
        </dgm:presLayoutVars>
      </dgm:prSet>
      <dgm:spPr/>
    </dgm:pt>
    <dgm:pt modelId="{6FD22B31-ABC1-4C84-B299-9B4375D7F808}" type="pres">
      <dgm:prSet presAssocID="{FCB90526-6780-4601-B869-A3B19745B2F6}" presName="sibTrans" presStyleCnt="0"/>
      <dgm:spPr/>
    </dgm:pt>
    <dgm:pt modelId="{D5E81821-C5B2-433D-A415-1424D67844ED}" type="pres">
      <dgm:prSet presAssocID="{99D60DD8-1622-4EC6-BE1D-5017C63E383A}" presName="compNode" presStyleCnt="0"/>
      <dgm:spPr/>
    </dgm:pt>
    <dgm:pt modelId="{5D1D47B0-61D5-4E6B-AB9E-D29A9C96E643}" type="pres">
      <dgm:prSet presAssocID="{99D60DD8-1622-4EC6-BE1D-5017C63E383A}" presName="bgRect" presStyleLbl="bgShp" presStyleIdx="4" presStyleCnt="5"/>
      <dgm:spPr/>
    </dgm:pt>
    <dgm:pt modelId="{49668025-4AF2-45F8-9752-0377026EA201}" type="pres">
      <dgm:prSet presAssocID="{99D60DD8-1622-4EC6-BE1D-5017C63E38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B5E3C10-B0F2-4882-94C5-FF4E27E921FB}" type="pres">
      <dgm:prSet presAssocID="{99D60DD8-1622-4EC6-BE1D-5017C63E383A}" presName="spaceRect" presStyleCnt="0"/>
      <dgm:spPr/>
    </dgm:pt>
    <dgm:pt modelId="{40BF75F7-3E77-42EC-962B-95C6C6B748E7}" type="pres">
      <dgm:prSet presAssocID="{99D60DD8-1622-4EC6-BE1D-5017C63E383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7524F36-C816-45F9-9D0F-965437E60165}" srcId="{48472165-4118-4E57-B29F-73404456D495}" destId="{121CED51-BE14-4BC2-A165-05D82CBCF295}" srcOrd="0" destOrd="0" parTransId="{55B88598-DCBA-432A-886B-D719320647E4}" sibTransId="{06E45342-D1F1-45C0-B58E-8EA18E311370}"/>
    <dgm:cxn modelId="{7228EA37-FBA6-4A85-96F0-95978B985A19}" type="presOf" srcId="{99D60DD8-1622-4EC6-BE1D-5017C63E383A}" destId="{40BF75F7-3E77-42EC-962B-95C6C6B748E7}" srcOrd="0" destOrd="0" presId="urn:microsoft.com/office/officeart/2018/2/layout/IconVerticalSolidList"/>
    <dgm:cxn modelId="{1352624A-2B21-4EF0-93F2-62AF3CB2F732}" srcId="{48472165-4118-4E57-B29F-73404456D495}" destId="{FE0097DA-59C2-4513-9781-ADFEBFF44D56}" srcOrd="3" destOrd="0" parTransId="{9E41117F-3C7D-4789-AC34-713306889AE9}" sibTransId="{FCB90526-6780-4601-B869-A3B19745B2F6}"/>
    <dgm:cxn modelId="{54674555-1F18-4B3C-9299-D4EDB8ECE4F4}" srcId="{48472165-4118-4E57-B29F-73404456D495}" destId="{99D60DD8-1622-4EC6-BE1D-5017C63E383A}" srcOrd="4" destOrd="0" parTransId="{87671DD0-5006-42C2-87E6-093EBF19940A}" sibTransId="{AEF2BCFA-3449-4F6C-A0CB-85D73BAB73E3}"/>
    <dgm:cxn modelId="{E67F20A7-EE30-40EB-B02F-BAC299B6C20A}" type="presOf" srcId="{121CED51-BE14-4BC2-A165-05D82CBCF295}" destId="{A573DFF7-17FE-4448-B31A-A28A2FE44DEC}" srcOrd="0" destOrd="0" presId="urn:microsoft.com/office/officeart/2018/2/layout/IconVerticalSolidList"/>
    <dgm:cxn modelId="{488E19A8-2769-4481-873C-842AA3CDC10F}" type="presOf" srcId="{AEA0B119-A5B7-4D33-B534-F696120A40CA}" destId="{FD01DFBB-9D78-466A-9930-40BE7E31AD7B}" srcOrd="0" destOrd="0" presId="urn:microsoft.com/office/officeart/2018/2/layout/IconVerticalSolidList"/>
    <dgm:cxn modelId="{A71F9EC2-9DB3-46B4-B7DB-F7C7472331A1}" srcId="{48472165-4118-4E57-B29F-73404456D495}" destId="{AEA0B119-A5B7-4D33-B534-F696120A40CA}" srcOrd="2" destOrd="0" parTransId="{F85BDA98-C4BB-4583-AD61-274C49823F59}" sibTransId="{563C3142-1127-4342-8307-A4184EED64E0}"/>
    <dgm:cxn modelId="{B27793C3-6859-4D98-AB71-6028E17F356B}" type="presOf" srcId="{FE0097DA-59C2-4513-9781-ADFEBFF44D56}" destId="{A083AB01-61A2-4B76-A9E0-B3B2232CB965}" srcOrd="0" destOrd="0" presId="urn:microsoft.com/office/officeart/2018/2/layout/IconVerticalSolidList"/>
    <dgm:cxn modelId="{AC3B7ECC-62E8-441D-9B81-2428E100990E}" type="presOf" srcId="{48472165-4118-4E57-B29F-73404456D495}" destId="{802A739B-5CDD-403E-ABA4-7BDB57CEB554}" srcOrd="0" destOrd="0" presId="urn:microsoft.com/office/officeart/2018/2/layout/IconVerticalSolidList"/>
    <dgm:cxn modelId="{14A529F0-5139-4039-91B3-8AC0885E57ED}" srcId="{48472165-4118-4E57-B29F-73404456D495}" destId="{7739451E-F857-4BDF-BEF9-7B85EC72B2FB}" srcOrd="1" destOrd="0" parTransId="{921CAAFD-47B3-4550-A11E-48EFCDB94FEA}" sibTransId="{8618BE01-D5DF-4800-B81B-61E33B858AD9}"/>
    <dgm:cxn modelId="{4F0437FE-4986-4A3A-A3A9-D565C26129AD}" type="presOf" srcId="{7739451E-F857-4BDF-BEF9-7B85EC72B2FB}" destId="{F4BB058E-3DDB-4625-AB84-37B7CB9B882F}" srcOrd="0" destOrd="0" presId="urn:microsoft.com/office/officeart/2018/2/layout/IconVerticalSolidList"/>
    <dgm:cxn modelId="{08C7A2C7-063A-4A14-A680-14ABF3BA4C21}" type="presParOf" srcId="{802A739B-5CDD-403E-ABA4-7BDB57CEB554}" destId="{48B39923-825B-4CD8-8CD1-007C398E752A}" srcOrd="0" destOrd="0" presId="urn:microsoft.com/office/officeart/2018/2/layout/IconVerticalSolidList"/>
    <dgm:cxn modelId="{0422FF9F-396F-41AC-9BF1-15FC8B7AB11F}" type="presParOf" srcId="{48B39923-825B-4CD8-8CD1-007C398E752A}" destId="{065FC6C6-874C-4272-B513-E51CAA07E26B}" srcOrd="0" destOrd="0" presId="urn:microsoft.com/office/officeart/2018/2/layout/IconVerticalSolidList"/>
    <dgm:cxn modelId="{794391F3-575A-433B-AAFF-E2B284F03D00}" type="presParOf" srcId="{48B39923-825B-4CD8-8CD1-007C398E752A}" destId="{0CBB9A05-7ADD-4BC3-980C-72F84348515A}" srcOrd="1" destOrd="0" presId="urn:microsoft.com/office/officeart/2018/2/layout/IconVerticalSolidList"/>
    <dgm:cxn modelId="{9E0DAE56-12E8-41B3-BFA9-615F36ECED7D}" type="presParOf" srcId="{48B39923-825B-4CD8-8CD1-007C398E752A}" destId="{6A1F6160-940D-4B85-9909-DDE349874372}" srcOrd="2" destOrd="0" presId="urn:microsoft.com/office/officeart/2018/2/layout/IconVerticalSolidList"/>
    <dgm:cxn modelId="{BE087B97-AE26-40B7-9DBB-6A95027E7205}" type="presParOf" srcId="{48B39923-825B-4CD8-8CD1-007C398E752A}" destId="{A573DFF7-17FE-4448-B31A-A28A2FE44DEC}" srcOrd="3" destOrd="0" presId="urn:microsoft.com/office/officeart/2018/2/layout/IconVerticalSolidList"/>
    <dgm:cxn modelId="{A2167FC0-F587-4C2E-AC5D-13325246D031}" type="presParOf" srcId="{802A739B-5CDD-403E-ABA4-7BDB57CEB554}" destId="{34CF572A-89CB-46DC-B951-7E5963D02787}" srcOrd="1" destOrd="0" presId="urn:microsoft.com/office/officeart/2018/2/layout/IconVerticalSolidList"/>
    <dgm:cxn modelId="{3594688B-EEF3-48AA-B7E9-AF9C7EADBC01}" type="presParOf" srcId="{802A739B-5CDD-403E-ABA4-7BDB57CEB554}" destId="{36A43E63-7ECF-401F-9CDA-B0005822ED9A}" srcOrd="2" destOrd="0" presId="urn:microsoft.com/office/officeart/2018/2/layout/IconVerticalSolidList"/>
    <dgm:cxn modelId="{6866ED12-7D3B-4687-BA2F-20ECE24DFFE4}" type="presParOf" srcId="{36A43E63-7ECF-401F-9CDA-B0005822ED9A}" destId="{41AC7C63-F880-4868-9D54-F06DB6A58CFC}" srcOrd="0" destOrd="0" presId="urn:microsoft.com/office/officeart/2018/2/layout/IconVerticalSolidList"/>
    <dgm:cxn modelId="{2481D7F7-C958-4FBB-8199-60B6A26BA72E}" type="presParOf" srcId="{36A43E63-7ECF-401F-9CDA-B0005822ED9A}" destId="{AF587243-823B-4E43-B0B7-9EB330891FCB}" srcOrd="1" destOrd="0" presId="urn:microsoft.com/office/officeart/2018/2/layout/IconVerticalSolidList"/>
    <dgm:cxn modelId="{4A676223-02A4-46AF-B2AA-427476AAC990}" type="presParOf" srcId="{36A43E63-7ECF-401F-9CDA-B0005822ED9A}" destId="{576976AE-49AE-47CE-A2A0-3889331108D1}" srcOrd="2" destOrd="0" presId="urn:microsoft.com/office/officeart/2018/2/layout/IconVerticalSolidList"/>
    <dgm:cxn modelId="{7728C95F-7E12-4F41-86C6-DAAB29A7601E}" type="presParOf" srcId="{36A43E63-7ECF-401F-9CDA-B0005822ED9A}" destId="{F4BB058E-3DDB-4625-AB84-37B7CB9B882F}" srcOrd="3" destOrd="0" presId="urn:microsoft.com/office/officeart/2018/2/layout/IconVerticalSolidList"/>
    <dgm:cxn modelId="{7A5AFDC1-65D3-4E84-9C06-02D3B8693E2A}" type="presParOf" srcId="{802A739B-5CDD-403E-ABA4-7BDB57CEB554}" destId="{8A993850-05CC-4187-90FF-61180B30A3BD}" srcOrd="3" destOrd="0" presId="urn:microsoft.com/office/officeart/2018/2/layout/IconVerticalSolidList"/>
    <dgm:cxn modelId="{65DCF1B5-F60D-4316-9AA9-409676236947}" type="presParOf" srcId="{802A739B-5CDD-403E-ABA4-7BDB57CEB554}" destId="{155A5058-FDBD-4A5E-903C-76785778C05C}" srcOrd="4" destOrd="0" presId="urn:microsoft.com/office/officeart/2018/2/layout/IconVerticalSolidList"/>
    <dgm:cxn modelId="{ABF468A3-CAA3-4244-8192-DFE3BA47AE1D}" type="presParOf" srcId="{155A5058-FDBD-4A5E-903C-76785778C05C}" destId="{A50AA90F-1935-4B30-9C92-AE76CFD45E2E}" srcOrd="0" destOrd="0" presId="urn:microsoft.com/office/officeart/2018/2/layout/IconVerticalSolidList"/>
    <dgm:cxn modelId="{CD022B80-7B2E-4469-A881-FED7BA28675B}" type="presParOf" srcId="{155A5058-FDBD-4A5E-903C-76785778C05C}" destId="{12C81A76-D0E3-4186-AC5A-40A3C8C1C4C0}" srcOrd="1" destOrd="0" presId="urn:microsoft.com/office/officeart/2018/2/layout/IconVerticalSolidList"/>
    <dgm:cxn modelId="{4CC98138-9448-430D-A931-D6C0165840C7}" type="presParOf" srcId="{155A5058-FDBD-4A5E-903C-76785778C05C}" destId="{A4D588FC-70CE-4EBC-B3DC-351B90620BA0}" srcOrd="2" destOrd="0" presId="urn:microsoft.com/office/officeart/2018/2/layout/IconVerticalSolidList"/>
    <dgm:cxn modelId="{5D63AD88-CF2B-4D7B-91BF-477BCEFD624D}" type="presParOf" srcId="{155A5058-FDBD-4A5E-903C-76785778C05C}" destId="{FD01DFBB-9D78-466A-9930-40BE7E31AD7B}" srcOrd="3" destOrd="0" presId="urn:microsoft.com/office/officeart/2018/2/layout/IconVerticalSolidList"/>
    <dgm:cxn modelId="{F820E02C-0CAF-4493-9494-65D293874663}" type="presParOf" srcId="{802A739B-5CDD-403E-ABA4-7BDB57CEB554}" destId="{6FB9B0C8-5B72-4C80-A50A-7C0C731588C0}" srcOrd="5" destOrd="0" presId="urn:microsoft.com/office/officeart/2018/2/layout/IconVerticalSolidList"/>
    <dgm:cxn modelId="{DA35E79D-09CC-4647-922C-C986BEBE9D41}" type="presParOf" srcId="{802A739B-5CDD-403E-ABA4-7BDB57CEB554}" destId="{807262EE-B60E-486B-97D7-2D3327564914}" srcOrd="6" destOrd="0" presId="urn:microsoft.com/office/officeart/2018/2/layout/IconVerticalSolidList"/>
    <dgm:cxn modelId="{B877CE24-0548-4F63-AEBD-8E5ADF2E25DA}" type="presParOf" srcId="{807262EE-B60E-486B-97D7-2D3327564914}" destId="{CC63DB69-CC4B-4646-891E-6A21FC3A5BD8}" srcOrd="0" destOrd="0" presId="urn:microsoft.com/office/officeart/2018/2/layout/IconVerticalSolidList"/>
    <dgm:cxn modelId="{F6BDDD7E-09A8-45DA-8C02-DD54F7608809}" type="presParOf" srcId="{807262EE-B60E-486B-97D7-2D3327564914}" destId="{F3A57D22-5FE6-4B2C-B964-3CE097850B08}" srcOrd="1" destOrd="0" presId="urn:microsoft.com/office/officeart/2018/2/layout/IconVerticalSolidList"/>
    <dgm:cxn modelId="{99E800B1-4111-4E48-9BFA-D959FF706976}" type="presParOf" srcId="{807262EE-B60E-486B-97D7-2D3327564914}" destId="{D8751875-4AF9-4868-8A4B-B483B2A4326C}" srcOrd="2" destOrd="0" presId="urn:microsoft.com/office/officeart/2018/2/layout/IconVerticalSolidList"/>
    <dgm:cxn modelId="{EE548326-42A6-4166-A6F0-94E50ACA3F65}" type="presParOf" srcId="{807262EE-B60E-486B-97D7-2D3327564914}" destId="{A083AB01-61A2-4B76-A9E0-B3B2232CB965}" srcOrd="3" destOrd="0" presId="urn:microsoft.com/office/officeart/2018/2/layout/IconVerticalSolidList"/>
    <dgm:cxn modelId="{D6FF0B73-015D-40A5-B80B-D9059E2C6536}" type="presParOf" srcId="{802A739B-5CDD-403E-ABA4-7BDB57CEB554}" destId="{6FD22B31-ABC1-4C84-B299-9B4375D7F808}" srcOrd="7" destOrd="0" presId="urn:microsoft.com/office/officeart/2018/2/layout/IconVerticalSolidList"/>
    <dgm:cxn modelId="{14EF3E5A-4A11-4469-B009-D72A3ADB8B20}" type="presParOf" srcId="{802A739B-5CDD-403E-ABA4-7BDB57CEB554}" destId="{D5E81821-C5B2-433D-A415-1424D67844ED}" srcOrd="8" destOrd="0" presId="urn:microsoft.com/office/officeart/2018/2/layout/IconVerticalSolidList"/>
    <dgm:cxn modelId="{B69812D6-4E6B-42DD-A947-ABDE23921706}" type="presParOf" srcId="{D5E81821-C5B2-433D-A415-1424D67844ED}" destId="{5D1D47B0-61D5-4E6B-AB9E-D29A9C96E643}" srcOrd="0" destOrd="0" presId="urn:microsoft.com/office/officeart/2018/2/layout/IconVerticalSolidList"/>
    <dgm:cxn modelId="{E5923E73-BEFE-40BB-889F-D17C19CEF783}" type="presParOf" srcId="{D5E81821-C5B2-433D-A415-1424D67844ED}" destId="{49668025-4AF2-45F8-9752-0377026EA201}" srcOrd="1" destOrd="0" presId="urn:microsoft.com/office/officeart/2018/2/layout/IconVerticalSolidList"/>
    <dgm:cxn modelId="{ED0D163D-8D23-4484-BC82-98D7F2D30663}" type="presParOf" srcId="{D5E81821-C5B2-433D-A415-1424D67844ED}" destId="{1B5E3C10-B0F2-4882-94C5-FF4E27E921FB}" srcOrd="2" destOrd="0" presId="urn:microsoft.com/office/officeart/2018/2/layout/IconVerticalSolidList"/>
    <dgm:cxn modelId="{1DFBA67D-4C4D-4868-A6B9-AAB5F3CC309D}" type="presParOf" srcId="{D5E81821-C5B2-433D-A415-1424D67844ED}" destId="{40BF75F7-3E77-42EC-962B-95C6C6B748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82C746-BCC5-4DF0-8B8F-B8BBB7C4B2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B5648B-DC81-4031-930B-627EA681804B}">
      <dgm:prSet/>
      <dgm:spPr/>
      <dgm:t>
        <a:bodyPr/>
        <a:lstStyle/>
        <a:p>
          <a:r>
            <a:rPr lang="en-US"/>
            <a:t>• Pie Chart: Sentiment distribution across tweets</a:t>
          </a:r>
        </a:p>
      </dgm:t>
    </dgm:pt>
    <dgm:pt modelId="{9B870177-F91F-40E4-B94B-9730F9BE9E82}" type="parTrans" cxnId="{DA3AC2E4-87D5-400B-BD32-272EB5CFDAAE}">
      <dgm:prSet/>
      <dgm:spPr/>
      <dgm:t>
        <a:bodyPr/>
        <a:lstStyle/>
        <a:p>
          <a:endParaRPr lang="en-US"/>
        </a:p>
      </dgm:t>
    </dgm:pt>
    <dgm:pt modelId="{D0EBE658-F0CE-43DA-9181-22DAFB718C5E}" type="sibTrans" cxnId="{DA3AC2E4-87D5-400B-BD32-272EB5CFDAAE}">
      <dgm:prSet/>
      <dgm:spPr/>
      <dgm:t>
        <a:bodyPr/>
        <a:lstStyle/>
        <a:p>
          <a:endParaRPr lang="en-US"/>
        </a:p>
      </dgm:t>
    </dgm:pt>
    <dgm:pt modelId="{A6A34E49-017E-421C-89F8-EB1C38A3ED91}">
      <dgm:prSet/>
      <dgm:spPr/>
      <dgm:t>
        <a:bodyPr/>
        <a:lstStyle/>
        <a:p>
          <a:r>
            <a:rPr lang="en-US"/>
            <a:t>• Bar Chart: Average polarity per sentiment category</a:t>
          </a:r>
        </a:p>
      </dgm:t>
    </dgm:pt>
    <dgm:pt modelId="{8E01E61E-71A4-42D2-955F-1969EE6F6DED}" type="parTrans" cxnId="{3F58EAB1-0B55-436D-A1F4-DF3B86D3AE08}">
      <dgm:prSet/>
      <dgm:spPr/>
      <dgm:t>
        <a:bodyPr/>
        <a:lstStyle/>
        <a:p>
          <a:endParaRPr lang="en-US"/>
        </a:p>
      </dgm:t>
    </dgm:pt>
    <dgm:pt modelId="{3B43F58D-BD45-454A-BC83-DB9C892B1D33}" type="sibTrans" cxnId="{3F58EAB1-0B55-436D-A1F4-DF3B86D3AE08}">
      <dgm:prSet/>
      <dgm:spPr/>
      <dgm:t>
        <a:bodyPr/>
        <a:lstStyle/>
        <a:p>
          <a:endParaRPr lang="en-US"/>
        </a:p>
      </dgm:t>
    </dgm:pt>
    <dgm:pt modelId="{2F422E7C-B32D-4F47-BC70-EF2B6D233826}">
      <dgm:prSet/>
      <dgm:spPr/>
      <dgm:t>
        <a:bodyPr/>
        <a:lstStyle/>
        <a:p>
          <a:r>
            <a:rPr lang="en-US"/>
            <a:t>• Line Chart: Polarity trends over time</a:t>
          </a:r>
        </a:p>
      </dgm:t>
    </dgm:pt>
    <dgm:pt modelId="{E7865D9E-B0B1-4A30-BB5E-851B4AE1176C}" type="parTrans" cxnId="{6DA27B39-0FD3-4525-B1F2-0996CA0C8387}">
      <dgm:prSet/>
      <dgm:spPr/>
      <dgm:t>
        <a:bodyPr/>
        <a:lstStyle/>
        <a:p>
          <a:endParaRPr lang="en-US"/>
        </a:p>
      </dgm:t>
    </dgm:pt>
    <dgm:pt modelId="{F1254EA1-2F01-4FE1-9A84-5CCF71F4E227}" type="sibTrans" cxnId="{6DA27B39-0FD3-4525-B1F2-0996CA0C8387}">
      <dgm:prSet/>
      <dgm:spPr/>
      <dgm:t>
        <a:bodyPr/>
        <a:lstStyle/>
        <a:p>
          <a:endParaRPr lang="en-US"/>
        </a:p>
      </dgm:t>
    </dgm:pt>
    <dgm:pt modelId="{8191930A-101D-448D-AA7F-886AB32E96CC}">
      <dgm:prSet/>
      <dgm:spPr/>
      <dgm:t>
        <a:bodyPr/>
        <a:lstStyle/>
        <a:p>
          <a:r>
            <a:rPr lang="en-US"/>
            <a:t>• Table: Full list of tweets with sentiment and score</a:t>
          </a:r>
        </a:p>
      </dgm:t>
    </dgm:pt>
    <dgm:pt modelId="{53AF55F3-FA24-48FF-B054-5C2E6B2F6EA3}" type="parTrans" cxnId="{4B3FA05A-56E1-449C-8ABE-1A06392B6D93}">
      <dgm:prSet/>
      <dgm:spPr/>
      <dgm:t>
        <a:bodyPr/>
        <a:lstStyle/>
        <a:p>
          <a:endParaRPr lang="en-US"/>
        </a:p>
      </dgm:t>
    </dgm:pt>
    <dgm:pt modelId="{D15C4D9D-C35B-4963-83BC-B1FE6BDBC81D}" type="sibTrans" cxnId="{4B3FA05A-56E1-449C-8ABE-1A06392B6D93}">
      <dgm:prSet/>
      <dgm:spPr/>
      <dgm:t>
        <a:bodyPr/>
        <a:lstStyle/>
        <a:p>
          <a:endParaRPr lang="en-US"/>
        </a:p>
      </dgm:t>
    </dgm:pt>
    <dgm:pt modelId="{4149770E-602D-45A9-B548-D1E8FD61E8DD}" type="pres">
      <dgm:prSet presAssocID="{F282C746-BCC5-4DF0-8B8F-B8BBB7C4B280}" presName="root" presStyleCnt="0">
        <dgm:presLayoutVars>
          <dgm:dir/>
          <dgm:resizeHandles val="exact"/>
        </dgm:presLayoutVars>
      </dgm:prSet>
      <dgm:spPr/>
    </dgm:pt>
    <dgm:pt modelId="{FC10CC11-DCDC-44DA-95DD-FFF620601AF0}" type="pres">
      <dgm:prSet presAssocID="{09B5648B-DC81-4031-930B-627EA681804B}" presName="compNode" presStyleCnt="0"/>
      <dgm:spPr/>
    </dgm:pt>
    <dgm:pt modelId="{15F1D468-7AE4-42DE-A1F9-E2D7B4944616}" type="pres">
      <dgm:prSet presAssocID="{09B5648B-DC81-4031-930B-627EA68180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3BD38A82-9BA2-4F98-B5DE-96A9424D4E2A}" type="pres">
      <dgm:prSet presAssocID="{09B5648B-DC81-4031-930B-627EA681804B}" presName="spaceRect" presStyleCnt="0"/>
      <dgm:spPr/>
    </dgm:pt>
    <dgm:pt modelId="{A68C3EB5-701C-4811-80B3-976A9CB72665}" type="pres">
      <dgm:prSet presAssocID="{09B5648B-DC81-4031-930B-627EA681804B}" presName="textRect" presStyleLbl="revTx" presStyleIdx="0" presStyleCnt="4">
        <dgm:presLayoutVars>
          <dgm:chMax val="1"/>
          <dgm:chPref val="1"/>
        </dgm:presLayoutVars>
      </dgm:prSet>
      <dgm:spPr/>
    </dgm:pt>
    <dgm:pt modelId="{4B730081-0B1D-45AF-A814-D8C7E38BF605}" type="pres">
      <dgm:prSet presAssocID="{D0EBE658-F0CE-43DA-9181-22DAFB718C5E}" presName="sibTrans" presStyleCnt="0"/>
      <dgm:spPr/>
    </dgm:pt>
    <dgm:pt modelId="{55755836-69DB-4C69-8558-C8BF948B0E26}" type="pres">
      <dgm:prSet presAssocID="{A6A34E49-017E-421C-89F8-EB1C38A3ED91}" presName="compNode" presStyleCnt="0"/>
      <dgm:spPr/>
    </dgm:pt>
    <dgm:pt modelId="{5FC777FF-C63C-48C5-B959-D2510F3879D6}" type="pres">
      <dgm:prSet presAssocID="{A6A34E49-017E-421C-89F8-EB1C38A3ED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9E511BC-7D9C-4627-9AFF-C32EE338933B}" type="pres">
      <dgm:prSet presAssocID="{A6A34E49-017E-421C-89F8-EB1C38A3ED91}" presName="spaceRect" presStyleCnt="0"/>
      <dgm:spPr/>
    </dgm:pt>
    <dgm:pt modelId="{16DBF4FB-1598-4C2F-B64D-A1449FFB1D3A}" type="pres">
      <dgm:prSet presAssocID="{A6A34E49-017E-421C-89F8-EB1C38A3ED91}" presName="textRect" presStyleLbl="revTx" presStyleIdx="1" presStyleCnt="4">
        <dgm:presLayoutVars>
          <dgm:chMax val="1"/>
          <dgm:chPref val="1"/>
        </dgm:presLayoutVars>
      </dgm:prSet>
      <dgm:spPr/>
    </dgm:pt>
    <dgm:pt modelId="{97546ECB-7D77-4B4F-B651-9B67A6F6FF86}" type="pres">
      <dgm:prSet presAssocID="{3B43F58D-BD45-454A-BC83-DB9C892B1D33}" presName="sibTrans" presStyleCnt="0"/>
      <dgm:spPr/>
    </dgm:pt>
    <dgm:pt modelId="{DDBC7626-C41D-4B68-9229-3BD6F63F1027}" type="pres">
      <dgm:prSet presAssocID="{2F422E7C-B32D-4F47-BC70-EF2B6D233826}" presName="compNode" presStyleCnt="0"/>
      <dgm:spPr/>
    </dgm:pt>
    <dgm:pt modelId="{5B5754FD-207B-4C54-82FC-B7172A4DF168}" type="pres">
      <dgm:prSet presAssocID="{2F422E7C-B32D-4F47-BC70-EF2B6D233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E9A6087D-3628-480F-8FD3-54D7DAC7DF19}" type="pres">
      <dgm:prSet presAssocID="{2F422E7C-B32D-4F47-BC70-EF2B6D233826}" presName="spaceRect" presStyleCnt="0"/>
      <dgm:spPr/>
    </dgm:pt>
    <dgm:pt modelId="{13699E05-0167-4E97-80E5-A8737C3F3806}" type="pres">
      <dgm:prSet presAssocID="{2F422E7C-B32D-4F47-BC70-EF2B6D233826}" presName="textRect" presStyleLbl="revTx" presStyleIdx="2" presStyleCnt="4">
        <dgm:presLayoutVars>
          <dgm:chMax val="1"/>
          <dgm:chPref val="1"/>
        </dgm:presLayoutVars>
      </dgm:prSet>
      <dgm:spPr/>
    </dgm:pt>
    <dgm:pt modelId="{FD304A17-B16C-4F27-9A26-932933798188}" type="pres">
      <dgm:prSet presAssocID="{F1254EA1-2F01-4FE1-9A84-5CCF71F4E227}" presName="sibTrans" presStyleCnt="0"/>
      <dgm:spPr/>
    </dgm:pt>
    <dgm:pt modelId="{A9F34587-4130-4F48-A5C6-77F40A69E862}" type="pres">
      <dgm:prSet presAssocID="{8191930A-101D-448D-AA7F-886AB32E96CC}" presName="compNode" presStyleCnt="0"/>
      <dgm:spPr/>
    </dgm:pt>
    <dgm:pt modelId="{13FE16A4-88BC-42E6-9FFC-C7E1EC672B3D}" type="pres">
      <dgm:prSet presAssocID="{8191930A-101D-448D-AA7F-886AB32E96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4B731A5E-3BD4-4FAC-A7E1-E648F2268742}" type="pres">
      <dgm:prSet presAssocID="{8191930A-101D-448D-AA7F-886AB32E96CC}" presName="spaceRect" presStyleCnt="0"/>
      <dgm:spPr/>
    </dgm:pt>
    <dgm:pt modelId="{BDFE819B-E961-43D8-B0CF-FE9BCCA901EF}" type="pres">
      <dgm:prSet presAssocID="{8191930A-101D-448D-AA7F-886AB32E96C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9E6A00-F7A1-4032-AA95-6366C2ACA171}" type="presOf" srcId="{F282C746-BCC5-4DF0-8B8F-B8BBB7C4B280}" destId="{4149770E-602D-45A9-B548-D1E8FD61E8DD}" srcOrd="0" destOrd="0" presId="urn:microsoft.com/office/officeart/2018/2/layout/IconLabelList"/>
    <dgm:cxn modelId="{96B4730B-97BC-41C9-8AD6-2FDB41E3CD8A}" type="presOf" srcId="{2F422E7C-B32D-4F47-BC70-EF2B6D233826}" destId="{13699E05-0167-4E97-80E5-A8737C3F3806}" srcOrd="0" destOrd="0" presId="urn:microsoft.com/office/officeart/2018/2/layout/IconLabelList"/>
    <dgm:cxn modelId="{6DA27B39-0FD3-4525-B1F2-0996CA0C8387}" srcId="{F282C746-BCC5-4DF0-8B8F-B8BBB7C4B280}" destId="{2F422E7C-B32D-4F47-BC70-EF2B6D233826}" srcOrd="2" destOrd="0" parTransId="{E7865D9E-B0B1-4A30-BB5E-851B4AE1176C}" sibTransId="{F1254EA1-2F01-4FE1-9A84-5CCF71F4E227}"/>
    <dgm:cxn modelId="{4B3FA05A-56E1-449C-8ABE-1A06392B6D93}" srcId="{F282C746-BCC5-4DF0-8B8F-B8BBB7C4B280}" destId="{8191930A-101D-448D-AA7F-886AB32E96CC}" srcOrd="3" destOrd="0" parTransId="{53AF55F3-FA24-48FF-B054-5C2E6B2F6EA3}" sibTransId="{D15C4D9D-C35B-4963-83BC-B1FE6BDBC81D}"/>
    <dgm:cxn modelId="{1B4E908B-225F-4403-9BA3-4DD086015CA9}" type="presOf" srcId="{A6A34E49-017E-421C-89F8-EB1C38A3ED91}" destId="{16DBF4FB-1598-4C2F-B64D-A1449FFB1D3A}" srcOrd="0" destOrd="0" presId="urn:microsoft.com/office/officeart/2018/2/layout/IconLabelList"/>
    <dgm:cxn modelId="{385C0BAE-72E9-45E7-9D95-9C0D3AEAF69C}" type="presOf" srcId="{8191930A-101D-448D-AA7F-886AB32E96CC}" destId="{BDFE819B-E961-43D8-B0CF-FE9BCCA901EF}" srcOrd="0" destOrd="0" presId="urn:microsoft.com/office/officeart/2018/2/layout/IconLabelList"/>
    <dgm:cxn modelId="{3F58EAB1-0B55-436D-A1F4-DF3B86D3AE08}" srcId="{F282C746-BCC5-4DF0-8B8F-B8BBB7C4B280}" destId="{A6A34E49-017E-421C-89F8-EB1C38A3ED91}" srcOrd="1" destOrd="0" parTransId="{8E01E61E-71A4-42D2-955F-1969EE6F6DED}" sibTransId="{3B43F58D-BD45-454A-BC83-DB9C892B1D33}"/>
    <dgm:cxn modelId="{1118F3E3-22C4-4567-8E35-89A19920F2B0}" type="presOf" srcId="{09B5648B-DC81-4031-930B-627EA681804B}" destId="{A68C3EB5-701C-4811-80B3-976A9CB72665}" srcOrd="0" destOrd="0" presId="urn:microsoft.com/office/officeart/2018/2/layout/IconLabelList"/>
    <dgm:cxn modelId="{DA3AC2E4-87D5-400B-BD32-272EB5CFDAAE}" srcId="{F282C746-BCC5-4DF0-8B8F-B8BBB7C4B280}" destId="{09B5648B-DC81-4031-930B-627EA681804B}" srcOrd="0" destOrd="0" parTransId="{9B870177-F91F-40E4-B94B-9730F9BE9E82}" sibTransId="{D0EBE658-F0CE-43DA-9181-22DAFB718C5E}"/>
    <dgm:cxn modelId="{9E9D3CB3-BEE1-43CA-9DCC-EB87FFC80F5A}" type="presParOf" srcId="{4149770E-602D-45A9-B548-D1E8FD61E8DD}" destId="{FC10CC11-DCDC-44DA-95DD-FFF620601AF0}" srcOrd="0" destOrd="0" presId="urn:microsoft.com/office/officeart/2018/2/layout/IconLabelList"/>
    <dgm:cxn modelId="{F435C17C-29C3-45B7-B285-A216368C6A20}" type="presParOf" srcId="{FC10CC11-DCDC-44DA-95DD-FFF620601AF0}" destId="{15F1D468-7AE4-42DE-A1F9-E2D7B4944616}" srcOrd="0" destOrd="0" presId="urn:microsoft.com/office/officeart/2018/2/layout/IconLabelList"/>
    <dgm:cxn modelId="{BCD78A0C-5A50-43AA-A72D-B23ACF303F00}" type="presParOf" srcId="{FC10CC11-DCDC-44DA-95DD-FFF620601AF0}" destId="{3BD38A82-9BA2-4F98-B5DE-96A9424D4E2A}" srcOrd="1" destOrd="0" presId="urn:microsoft.com/office/officeart/2018/2/layout/IconLabelList"/>
    <dgm:cxn modelId="{418549D2-423E-4FB8-809B-05009ADC2986}" type="presParOf" srcId="{FC10CC11-DCDC-44DA-95DD-FFF620601AF0}" destId="{A68C3EB5-701C-4811-80B3-976A9CB72665}" srcOrd="2" destOrd="0" presId="urn:microsoft.com/office/officeart/2018/2/layout/IconLabelList"/>
    <dgm:cxn modelId="{D2CB2C36-544C-4D96-A7D8-1F79FCF22002}" type="presParOf" srcId="{4149770E-602D-45A9-B548-D1E8FD61E8DD}" destId="{4B730081-0B1D-45AF-A814-D8C7E38BF605}" srcOrd="1" destOrd="0" presId="urn:microsoft.com/office/officeart/2018/2/layout/IconLabelList"/>
    <dgm:cxn modelId="{3C436C30-D752-41CC-A5BC-E8A9842C345F}" type="presParOf" srcId="{4149770E-602D-45A9-B548-D1E8FD61E8DD}" destId="{55755836-69DB-4C69-8558-C8BF948B0E26}" srcOrd="2" destOrd="0" presId="urn:microsoft.com/office/officeart/2018/2/layout/IconLabelList"/>
    <dgm:cxn modelId="{23FD02F5-E17C-4BB1-8FC2-1B838C35FC47}" type="presParOf" srcId="{55755836-69DB-4C69-8558-C8BF948B0E26}" destId="{5FC777FF-C63C-48C5-B959-D2510F3879D6}" srcOrd="0" destOrd="0" presId="urn:microsoft.com/office/officeart/2018/2/layout/IconLabelList"/>
    <dgm:cxn modelId="{CB7F55F3-1489-4A47-A61F-CDC17751CCF8}" type="presParOf" srcId="{55755836-69DB-4C69-8558-C8BF948B0E26}" destId="{F9E511BC-7D9C-4627-9AFF-C32EE338933B}" srcOrd="1" destOrd="0" presId="urn:microsoft.com/office/officeart/2018/2/layout/IconLabelList"/>
    <dgm:cxn modelId="{901058D8-F6C1-4B12-99AC-5B34889BF809}" type="presParOf" srcId="{55755836-69DB-4C69-8558-C8BF948B0E26}" destId="{16DBF4FB-1598-4C2F-B64D-A1449FFB1D3A}" srcOrd="2" destOrd="0" presId="urn:microsoft.com/office/officeart/2018/2/layout/IconLabelList"/>
    <dgm:cxn modelId="{88D3BD44-9F25-471A-8616-C61F7C85F126}" type="presParOf" srcId="{4149770E-602D-45A9-B548-D1E8FD61E8DD}" destId="{97546ECB-7D77-4B4F-B651-9B67A6F6FF86}" srcOrd="3" destOrd="0" presId="urn:microsoft.com/office/officeart/2018/2/layout/IconLabelList"/>
    <dgm:cxn modelId="{52634815-10C5-441C-A5F4-173DBEC3A0D3}" type="presParOf" srcId="{4149770E-602D-45A9-B548-D1E8FD61E8DD}" destId="{DDBC7626-C41D-4B68-9229-3BD6F63F1027}" srcOrd="4" destOrd="0" presId="urn:microsoft.com/office/officeart/2018/2/layout/IconLabelList"/>
    <dgm:cxn modelId="{7E3ADC73-EAE8-48A9-8C44-CF173E7B9016}" type="presParOf" srcId="{DDBC7626-C41D-4B68-9229-3BD6F63F1027}" destId="{5B5754FD-207B-4C54-82FC-B7172A4DF168}" srcOrd="0" destOrd="0" presId="urn:microsoft.com/office/officeart/2018/2/layout/IconLabelList"/>
    <dgm:cxn modelId="{E04C1BB6-B0D1-4DFE-BE95-C6E01DB6947F}" type="presParOf" srcId="{DDBC7626-C41D-4B68-9229-3BD6F63F1027}" destId="{E9A6087D-3628-480F-8FD3-54D7DAC7DF19}" srcOrd="1" destOrd="0" presId="urn:microsoft.com/office/officeart/2018/2/layout/IconLabelList"/>
    <dgm:cxn modelId="{B321E895-884C-4981-B081-A604BB825DAB}" type="presParOf" srcId="{DDBC7626-C41D-4B68-9229-3BD6F63F1027}" destId="{13699E05-0167-4E97-80E5-A8737C3F3806}" srcOrd="2" destOrd="0" presId="urn:microsoft.com/office/officeart/2018/2/layout/IconLabelList"/>
    <dgm:cxn modelId="{2A3C8685-8C53-4B18-949B-9A5079E41FA6}" type="presParOf" srcId="{4149770E-602D-45A9-B548-D1E8FD61E8DD}" destId="{FD304A17-B16C-4F27-9A26-932933798188}" srcOrd="5" destOrd="0" presId="urn:microsoft.com/office/officeart/2018/2/layout/IconLabelList"/>
    <dgm:cxn modelId="{E2EE2A59-5772-41F0-A6A1-BC6A08B752D6}" type="presParOf" srcId="{4149770E-602D-45A9-B548-D1E8FD61E8DD}" destId="{A9F34587-4130-4F48-A5C6-77F40A69E862}" srcOrd="6" destOrd="0" presId="urn:microsoft.com/office/officeart/2018/2/layout/IconLabelList"/>
    <dgm:cxn modelId="{2C034702-FE35-490C-AE78-88D78380C50D}" type="presParOf" srcId="{A9F34587-4130-4F48-A5C6-77F40A69E862}" destId="{13FE16A4-88BC-42E6-9FFC-C7E1EC672B3D}" srcOrd="0" destOrd="0" presId="urn:microsoft.com/office/officeart/2018/2/layout/IconLabelList"/>
    <dgm:cxn modelId="{7FEC1069-FFE3-4FE0-9303-91245A3053C2}" type="presParOf" srcId="{A9F34587-4130-4F48-A5C6-77F40A69E862}" destId="{4B731A5E-3BD4-4FAC-A7E1-E648F2268742}" srcOrd="1" destOrd="0" presId="urn:microsoft.com/office/officeart/2018/2/layout/IconLabelList"/>
    <dgm:cxn modelId="{62282CF0-89E7-4A79-8EBD-3A8FA7C7A109}" type="presParOf" srcId="{A9F34587-4130-4F48-A5C6-77F40A69E862}" destId="{BDFE819B-E961-43D8-B0CF-FE9BCCA901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54FBEC-B830-48C2-AD16-15C5FBB488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486B2F-52BA-4F5B-A1B1-4CFE12FA3146}">
      <dgm:prSet/>
      <dgm:spPr/>
      <dgm:t>
        <a:bodyPr/>
        <a:lstStyle/>
        <a:p>
          <a:r>
            <a:rPr lang="en-US"/>
            <a:t>• Azure subscription was disabled → Switched to local-only implementation</a:t>
          </a:r>
        </a:p>
      </dgm:t>
    </dgm:pt>
    <dgm:pt modelId="{B600D750-9C0A-4EDB-9122-C0E5566F04E9}" type="parTrans" cxnId="{D22CC717-A393-46D7-B6B1-806352773DC6}">
      <dgm:prSet/>
      <dgm:spPr/>
      <dgm:t>
        <a:bodyPr/>
        <a:lstStyle/>
        <a:p>
          <a:endParaRPr lang="en-US"/>
        </a:p>
      </dgm:t>
    </dgm:pt>
    <dgm:pt modelId="{D631E78B-B69C-4CDE-A857-A5138F632CD6}" type="sibTrans" cxnId="{D22CC717-A393-46D7-B6B1-806352773DC6}">
      <dgm:prSet/>
      <dgm:spPr/>
      <dgm:t>
        <a:bodyPr/>
        <a:lstStyle/>
        <a:p>
          <a:endParaRPr lang="en-US"/>
        </a:p>
      </dgm:t>
    </dgm:pt>
    <dgm:pt modelId="{517B9814-9906-4E18-B42D-122E0E72CEC1}">
      <dgm:prSet/>
      <dgm:spPr/>
      <dgm:t>
        <a:bodyPr/>
        <a:lstStyle/>
        <a:p>
          <a:r>
            <a:rPr lang="en-US"/>
            <a:t>• Twitter scraping via snscrape failed due to SSL errors</a:t>
          </a:r>
        </a:p>
      </dgm:t>
    </dgm:pt>
    <dgm:pt modelId="{D601733D-C9FD-4315-A6A9-C4CCA6A046D6}" type="parTrans" cxnId="{936DD68A-62F1-489C-B028-3C218542720A}">
      <dgm:prSet/>
      <dgm:spPr/>
      <dgm:t>
        <a:bodyPr/>
        <a:lstStyle/>
        <a:p>
          <a:endParaRPr lang="en-US"/>
        </a:p>
      </dgm:t>
    </dgm:pt>
    <dgm:pt modelId="{832BBCBA-B99F-47C4-8470-D62F58B8E558}" type="sibTrans" cxnId="{936DD68A-62F1-489C-B028-3C218542720A}">
      <dgm:prSet/>
      <dgm:spPr/>
      <dgm:t>
        <a:bodyPr/>
        <a:lstStyle/>
        <a:p>
          <a:endParaRPr lang="en-US"/>
        </a:p>
      </dgm:t>
    </dgm:pt>
    <dgm:pt modelId="{25768BA2-8390-4D75-A6CE-45DA26871729}">
      <dgm:prSet/>
      <dgm:spPr/>
      <dgm:t>
        <a:bodyPr/>
        <a:lstStyle/>
        <a:p>
          <a:r>
            <a:rPr lang="en-US"/>
            <a:t>• Replaced with a manually created static dataset for consistency</a:t>
          </a:r>
        </a:p>
      </dgm:t>
    </dgm:pt>
    <dgm:pt modelId="{5ED129F2-05D1-44A5-A861-3EC4C9EA5C50}" type="parTrans" cxnId="{520B13DD-751F-4E18-89D2-6344AA87AC44}">
      <dgm:prSet/>
      <dgm:spPr/>
      <dgm:t>
        <a:bodyPr/>
        <a:lstStyle/>
        <a:p>
          <a:endParaRPr lang="en-US"/>
        </a:p>
      </dgm:t>
    </dgm:pt>
    <dgm:pt modelId="{827EC376-4635-4D2A-8AC7-4C17CD670AB7}" type="sibTrans" cxnId="{520B13DD-751F-4E18-89D2-6344AA87AC44}">
      <dgm:prSet/>
      <dgm:spPr/>
      <dgm:t>
        <a:bodyPr/>
        <a:lstStyle/>
        <a:p>
          <a:endParaRPr lang="en-US"/>
        </a:p>
      </dgm:t>
    </dgm:pt>
    <dgm:pt modelId="{96B998C5-44EA-42AB-A812-AD0C7B5F939E}">
      <dgm:prSet/>
      <dgm:spPr/>
      <dgm:t>
        <a:bodyPr/>
        <a:lstStyle/>
        <a:p>
          <a:r>
            <a:rPr lang="en-US"/>
            <a:t>• Focused on clarity, reproducibility, and structured output</a:t>
          </a:r>
        </a:p>
      </dgm:t>
    </dgm:pt>
    <dgm:pt modelId="{2F213469-B473-4DAC-ACC5-5DD1228B051B}" type="parTrans" cxnId="{44D74D30-F63C-43E7-A482-5FD2473C1DB7}">
      <dgm:prSet/>
      <dgm:spPr/>
      <dgm:t>
        <a:bodyPr/>
        <a:lstStyle/>
        <a:p>
          <a:endParaRPr lang="en-US"/>
        </a:p>
      </dgm:t>
    </dgm:pt>
    <dgm:pt modelId="{1E8F100E-3DE9-4F7B-9348-5ADB71329CF7}" type="sibTrans" cxnId="{44D74D30-F63C-43E7-A482-5FD2473C1DB7}">
      <dgm:prSet/>
      <dgm:spPr/>
      <dgm:t>
        <a:bodyPr/>
        <a:lstStyle/>
        <a:p>
          <a:endParaRPr lang="en-US"/>
        </a:p>
      </dgm:t>
    </dgm:pt>
    <dgm:pt modelId="{62455566-8DC0-4F7F-8630-AC615BCEB8E3}" type="pres">
      <dgm:prSet presAssocID="{6554FBEC-B830-48C2-AD16-15C5FBB48830}" presName="linear" presStyleCnt="0">
        <dgm:presLayoutVars>
          <dgm:animLvl val="lvl"/>
          <dgm:resizeHandles val="exact"/>
        </dgm:presLayoutVars>
      </dgm:prSet>
      <dgm:spPr/>
    </dgm:pt>
    <dgm:pt modelId="{43DAE2E9-0FA9-470E-94F0-DFE72A024BDB}" type="pres">
      <dgm:prSet presAssocID="{89486B2F-52BA-4F5B-A1B1-4CFE12FA31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7926C9-B351-4F10-80D5-24B75F7FB1EE}" type="pres">
      <dgm:prSet presAssocID="{D631E78B-B69C-4CDE-A857-A5138F632CD6}" presName="spacer" presStyleCnt="0"/>
      <dgm:spPr/>
    </dgm:pt>
    <dgm:pt modelId="{6EDBD0E9-BD8D-4099-A0F5-50B90DB5E68A}" type="pres">
      <dgm:prSet presAssocID="{517B9814-9906-4E18-B42D-122E0E72CE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56DAD3-C6BD-4A77-8EDC-547452859408}" type="pres">
      <dgm:prSet presAssocID="{832BBCBA-B99F-47C4-8470-D62F58B8E558}" presName="spacer" presStyleCnt="0"/>
      <dgm:spPr/>
    </dgm:pt>
    <dgm:pt modelId="{77DF4A1E-E2F8-43E4-B779-BA865AE350FE}" type="pres">
      <dgm:prSet presAssocID="{25768BA2-8390-4D75-A6CE-45DA26871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460D8B-5385-4114-A13F-6ADA2D9C1BDE}" type="pres">
      <dgm:prSet presAssocID="{827EC376-4635-4D2A-8AC7-4C17CD670AB7}" presName="spacer" presStyleCnt="0"/>
      <dgm:spPr/>
    </dgm:pt>
    <dgm:pt modelId="{9005EB6E-29CB-4854-8BDA-1CACE4652FA5}" type="pres">
      <dgm:prSet presAssocID="{96B998C5-44EA-42AB-A812-AD0C7B5F939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22CC717-A393-46D7-B6B1-806352773DC6}" srcId="{6554FBEC-B830-48C2-AD16-15C5FBB48830}" destId="{89486B2F-52BA-4F5B-A1B1-4CFE12FA3146}" srcOrd="0" destOrd="0" parTransId="{B600D750-9C0A-4EDB-9122-C0E5566F04E9}" sibTransId="{D631E78B-B69C-4CDE-A857-A5138F632CD6}"/>
    <dgm:cxn modelId="{44D74D30-F63C-43E7-A482-5FD2473C1DB7}" srcId="{6554FBEC-B830-48C2-AD16-15C5FBB48830}" destId="{96B998C5-44EA-42AB-A812-AD0C7B5F939E}" srcOrd="3" destOrd="0" parTransId="{2F213469-B473-4DAC-ACC5-5DD1228B051B}" sibTransId="{1E8F100E-3DE9-4F7B-9348-5ADB71329CF7}"/>
    <dgm:cxn modelId="{4C7A4638-3BEF-47F4-8A2F-78928918BF1E}" type="presOf" srcId="{89486B2F-52BA-4F5B-A1B1-4CFE12FA3146}" destId="{43DAE2E9-0FA9-470E-94F0-DFE72A024BDB}" srcOrd="0" destOrd="0" presId="urn:microsoft.com/office/officeart/2005/8/layout/vList2"/>
    <dgm:cxn modelId="{FE4EEB5F-406F-436B-85A2-19E0571C8635}" type="presOf" srcId="{96B998C5-44EA-42AB-A812-AD0C7B5F939E}" destId="{9005EB6E-29CB-4854-8BDA-1CACE4652FA5}" srcOrd="0" destOrd="0" presId="urn:microsoft.com/office/officeart/2005/8/layout/vList2"/>
    <dgm:cxn modelId="{ACFC9C43-2349-4F89-B0CB-C2346FEA96D3}" type="presOf" srcId="{25768BA2-8390-4D75-A6CE-45DA26871729}" destId="{77DF4A1E-E2F8-43E4-B779-BA865AE350FE}" srcOrd="0" destOrd="0" presId="urn:microsoft.com/office/officeart/2005/8/layout/vList2"/>
    <dgm:cxn modelId="{2EB7E24E-EA39-455B-834A-808EC2E824B2}" type="presOf" srcId="{517B9814-9906-4E18-B42D-122E0E72CEC1}" destId="{6EDBD0E9-BD8D-4099-A0F5-50B90DB5E68A}" srcOrd="0" destOrd="0" presId="urn:microsoft.com/office/officeart/2005/8/layout/vList2"/>
    <dgm:cxn modelId="{936DD68A-62F1-489C-B028-3C218542720A}" srcId="{6554FBEC-B830-48C2-AD16-15C5FBB48830}" destId="{517B9814-9906-4E18-B42D-122E0E72CEC1}" srcOrd="1" destOrd="0" parTransId="{D601733D-C9FD-4315-A6A9-C4CCA6A046D6}" sibTransId="{832BBCBA-B99F-47C4-8470-D62F58B8E558}"/>
    <dgm:cxn modelId="{42F490CF-3243-4EC2-99EA-3B7BDBACF2EC}" type="presOf" srcId="{6554FBEC-B830-48C2-AD16-15C5FBB48830}" destId="{62455566-8DC0-4F7F-8630-AC615BCEB8E3}" srcOrd="0" destOrd="0" presId="urn:microsoft.com/office/officeart/2005/8/layout/vList2"/>
    <dgm:cxn modelId="{520B13DD-751F-4E18-89D2-6344AA87AC44}" srcId="{6554FBEC-B830-48C2-AD16-15C5FBB48830}" destId="{25768BA2-8390-4D75-A6CE-45DA26871729}" srcOrd="2" destOrd="0" parTransId="{5ED129F2-05D1-44A5-A861-3EC4C9EA5C50}" sibTransId="{827EC376-4635-4D2A-8AC7-4C17CD670AB7}"/>
    <dgm:cxn modelId="{61CBBB33-CA22-4AF6-9FB4-607406D5AD6B}" type="presParOf" srcId="{62455566-8DC0-4F7F-8630-AC615BCEB8E3}" destId="{43DAE2E9-0FA9-470E-94F0-DFE72A024BDB}" srcOrd="0" destOrd="0" presId="urn:microsoft.com/office/officeart/2005/8/layout/vList2"/>
    <dgm:cxn modelId="{1B799FCD-9D17-409A-805C-392DE87AB73B}" type="presParOf" srcId="{62455566-8DC0-4F7F-8630-AC615BCEB8E3}" destId="{F87926C9-B351-4F10-80D5-24B75F7FB1EE}" srcOrd="1" destOrd="0" presId="urn:microsoft.com/office/officeart/2005/8/layout/vList2"/>
    <dgm:cxn modelId="{AF483D45-B2AA-43E6-B2B4-75FF3BBC1C34}" type="presParOf" srcId="{62455566-8DC0-4F7F-8630-AC615BCEB8E3}" destId="{6EDBD0E9-BD8D-4099-A0F5-50B90DB5E68A}" srcOrd="2" destOrd="0" presId="urn:microsoft.com/office/officeart/2005/8/layout/vList2"/>
    <dgm:cxn modelId="{C20C5917-C241-4818-8F55-B21794902903}" type="presParOf" srcId="{62455566-8DC0-4F7F-8630-AC615BCEB8E3}" destId="{3756DAD3-C6BD-4A77-8EDC-547452859408}" srcOrd="3" destOrd="0" presId="urn:microsoft.com/office/officeart/2005/8/layout/vList2"/>
    <dgm:cxn modelId="{896955D1-E40C-4DD7-90C3-F061D97C4162}" type="presParOf" srcId="{62455566-8DC0-4F7F-8630-AC615BCEB8E3}" destId="{77DF4A1E-E2F8-43E4-B779-BA865AE350FE}" srcOrd="4" destOrd="0" presId="urn:microsoft.com/office/officeart/2005/8/layout/vList2"/>
    <dgm:cxn modelId="{E1FF83DD-0EFB-4D34-9480-6F8BEE84E627}" type="presParOf" srcId="{62455566-8DC0-4F7F-8630-AC615BCEB8E3}" destId="{72460D8B-5385-4114-A13F-6ADA2D9C1BDE}" srcOrd="5" destOrd="0" presId="urn:microsoft.com/office/officeart/2005/8/layout/vList2"/>
    <dgm:cxn modelId="{6ABB6C0E-4B2A-40B8-AF53-7FAEE60637AC}" type="presParOf" srcId="{62455566-8DC0-4F7F-8630-AC615BCEB8E3}" destId="{9005EB6E-29CB-4854-8BDA-1CACE4652F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909E8D-E4C2-4433-AD23-CCFCA2105F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536750-7D4E-4C1C-8E5F-99DA42121F92}">
      <dgm:prSet/>
      <dgm:spPr/>
      <dgm:t>
        <a:bodyPr/>
        <a:lstStyle/>
        <a:p>
          <a:r>
            <a:rPr lang="en-US"/>
            <a:t>• Learned to implement sentiment analysis with basic NLP tools</a:t>
          </a:r>
        </a:p>
      </dgm:t>
    </dgm:pt>
    <dgm:pt modelId="{90206B97-24F6-4BFB-A8C8-E9954B6194B9}" type="parTrans" cxnId="{68E43182-65DF-4A3E-9EC1-8CBD3C4A9D13}">
      <dgm:prSet/>
      <dgm:spPr/>
      <dgm:t>
        <a:bodyPr/>
        <a:lstStyle/>
        <a:p>
          <a:endParaRPr lang="en-US"/>
        </a:p>
      </dgm:t>
    </dgm:pt>
    <dgm:pt modelId="{410B1678-C9F3-4ED0-A618-65EE6BC24F6F}" type="sibTrans" cxnId="{68E43182-65DF-4A3E-9EC1-8CBD3C4A9D13}">
      <dgm:prSet/>
      <dgm:spPr/>
      <dgm:t>
        <a:bodyPr/>
        <a:lstStyle/>
        <a:p>
          <a:endParaRPr lang="en-US"/>
        </a:p>
      </dgm:t>
    </dgm:pt>
    <dgm:pt modelId="{B7A8241B-9228-4FFE-8FD8-442C5D40A691}">
      <dgm:prSet/>
      <dgm:spPr/>
      <dgm:t>
        <a:bodyPr/>
        <a:lstStyle/>
        <a:p>
          <a:r>
            <a:rPr lang="en-US"/>
            <a:t>• Understood polarity scoring and classification logic</a:t>
          </a:r>
        </a:p>
      </dgm:t>
    </dgm:pt>
    <dgm:pt modelId="{2CF1E91C-F2F7-402C-9DB4-0B0F9C85326A}" type="parTrans" cxnId="{5A7B0C9E-6550-4FEC-9E75-943D5C9D5C8A}">
      <dgm:prSet/>
      <dgm:spPr/>
      <dgm:t>
        <a:bodyPr/>
        <a:lstStyle/>
        <a:p>
          <a:endParaRPr lang="en-US"/>
        </a:p>
      </dgm:t>
    </dgm:pt>
    <dgm:pt modelId="{846AF006-E5A9-4EBD-AEC4-02DC96B3885C}" type="sibTrans" cxnId="{5A7B0C9E-6550-4FEC-9E75-943D5C9D5C8A}">
      <dgm:prSet/>
      <dgm:spPr/>
      <dgm:t>
        <a:bodyPr/>
        <a:lstStyle/>
        <a:p>
          <a:endParaRPr lang="en-US"/>
        </a:p>
      </dgm:t>
    </dgm:pt>
    <dgm:pt modelId="{4E3FA888-70D7-49B4-9B22-B54F183B2945}">
      <dgm:prSet/>
      <dgm:spPr/>
      <dgm:t>
        <a:bodyPr/>
        <a:lstStyle/>
        <a:p>
          <a:r>
            <a:rPr lang="en-US"/>
            <a:t>• Created clear and interactive dashboards in Power BI</a:t>
          </a:r>
        </a:p>
      </dgm:t>
    </dgm:pt>
    <dgm:pt modelId="{140073C8-D7A8-4F73-8F02-349AF124CB76}" type="parTrans" cxnId="{C1EE310D-B348-4264-831F-F52F4A106530}">
      <dgm:prSet/>
      <dgm:spPr/>
      <dgm:t>
        <a:bodyPr/>
        <a:lstStyle/>
        <a:p>
          <a:endParaRPr lang="en-US"/>
        </a:p>
      </dgm:t>
    </dgm:pt>
    <dgm:pt modelId="{4B02EAE4-E71B-4AF5-852B-F2A443B36BE6}" type="sibTrans" cxnId="{C1EE310D-B348-4264-831F-F52F4A106530}">
      <dgm:prSet/>
      <dgm:spPr/>
      <dgm:t>
        <a:bodyPr/>
        <a:lstStyle/>
        <a:p>
          <a:endParaRPr lang="en-US"/>
        </a:p>
      </dgm:t>
    </dgm:pt>
    <dgm:pt modelId="{5295EC43-06D5-4C25-96B2-9615F4FF9D21}">
      <dgm:prSet/>
      <dgm:spPr/>
      <dgm:t>
        <a:bodyPr/>
        <a:lstStyle/>
        <a:p>
          <a:r>
            <a:rPr lang="en-US"/>
            <a:t>• Developed problem-solving skills under platform constraints</a:t>
          </a:r>
        </a:p>
      </dgm:t>
    </dgm:pt>
    <dgm:pt modelId="{159A20C5-93E2-4E95-83F6-C109BCF57EFB}" type="parTrans" cxnId="{A6418ADB-F735-4221-801F-1270B79A6DA5}">
      <dgm:prSet/>
      <dgm:spPr/>
      <dgm:t>
        <a:bodyPr/>
        <a:lstStyle/>
        <a:p>
          <a:endParaRPr lang="en-US"/>
        </a:p>
      </dgm:t>
    </dgm:pt>
    <dgm:pt modelId="{DD8DB039-8BFF-45DC-9104-454E7761F067}" type="sibTrans" cxnId="{A6418ADB-F735-4221-801F-1270B79A6DA5}">
      <dgm:prSet/>
      <dgm:spPr/>
      <dgm:t>
        <a:bodyPr/>
        <a:lstStyle/>
        <a:p>
          <a:endParaRPr lang="en-US"/>
        </a:p>
      </dgm:t>
    </dgm:pt>
    <dgm:pt modelId="{5466F4F1-D40F-4FE5-A950-30F605A08342}" type="pres">
      <dgm:prSet presAssocID="{A6909E8D-E4C2-4433-AD23-CCFCA2105F8A}" presName="linear" presStyleCnt="0">
        <dgm:presLayoutVars>
          <dgm:animLvl val="lvl"/>
          <dgm:resizeHandles val="exact"/>
        </dgm:presLayoutVars>
      </dgm:prSet>
      <dgm:spPr/>
    </dgm:pt>
    <dgm:pt modelId="{DE5C6DDE-F8EC-454A-93E4-F58BCEB48800}" type="pres">
      <dgm:prSet presAssocID="{08536750-7D4E-4C1C-8E5F-99DA42121F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88934D-BFB1-481C-B8A2-A3C99EE8F9C8}" type="pres">
      <dgm:prSet presAssocID="{410B1678-C9F3-4ED0-A618-65EE6BC24F6F}" presName="spacer" presStyleCnt="0"/>
      <dgm:spPr/>
    </dgm:pt>
    <dgm:pt modelId="{6311D1AB-B78B-4CE2-A66E-8BE56DF40187}" type="pres">
      <dgm:prSet presAssocID="{B7A8241B-9228-4FFE-8FD8-442C5D40A6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5E1388-5E1E-4DDC-A5D0-D89AFE8AEA0B}" type="pres">
      <dgm:prSet presAssocID="{846AF006-E5A9-4EBD-AEC4-02DC96B3885C}" presName="spacer" presStyleCnt="0"/>
      <dgm:spPr/>
    </dgm:pt>
    <dgm:pt modelId="{D5389ADA-226F-4CA8-9686-06ECE7319189}" type="pres">
      <dgm:prSet presAssocID="{4E3FA888-70D7-49B4-9B22-B54F183B29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1A5589-7C37-4987-B45B-A3719B65033F}" type="pres">
      <dgm:prSet presAssocID="{4B02EAE4-E71B-4AF5-852B-F2A443B36BE6}" presName="spacer" presStyleCnt="0"/>
      <dgm:spPr/>
    </dgm:pt>
    <dgm:pt modelId="{0AEADD42-2990-41F3-A82F-AD17172A6540}" type="pres">
      <dgm:prSet presAssocID="{5295EC43-06D5-4C25-96B2-9615F4FF9D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AFD8608-56CB-420A-9E7A-ACE05A99650B}" type="presOf" srcId="{08536750-7D4E-4C1C-8E5F-99DA42121F92}" destId="{DE5C6DDE-F8EC-454A-93E4-F58BCEB48800}" srcOrd="0" destOrd="0" presId="urn:microsoft.com/office/officeart/2005/8/layout/vList2"/>
    <dgm:cxn modelId="{C1EE310D-B348-4264-831F-F52F4A106530}" srcId="{A6909E8D-E4C2-4433-AD23-CCFCA2105F8A}" destId="{4E3FA888-70D7-49B4-9B22-B54F183B2945}" srcOrd="2" destOrd="0" parTransId="{140073C8-D7A8-4F73-8F02-349AF124CB76}" sibTransId="{4B02EAE4-E71B-4AF5-852B-F2A443B36BE6}"/>
    <dgm:cxn modelId="{6041BF3D-1BC0-4B0B-8065-1183B3D5ABED}" type="presOf" srcId="{4E3FA888-70D7-49B4-9B22-B54F183B2945}" destId="{D5389ADA-226F-4CA8-9686-06ECE7319189}" srcOrd="0" destOrd="0" presId="urn:microsoft.com/office/officeart/2005/8/layout/vList2"/>
    <dgm:cxn modelId="{68E43182-65DF-4A3E-9EC1-8CBD3C4A9D13}" srcId="{A6909E8D-E4C2-4433-AD23-CCFCA2105F8A}" destId="{08536750-7D4E-4C1C-8E5F-99DA42121F92}" srcOrd="0" destOrd="0" parTransId="{90206B97-24F6-4BFB-A8C8-E9954B6194B9}" sibTransId="{410B1678-C9F3-4ED0-A618-65EE6BC24F6F}"/>
    <dgm:cxn modelId="{5A7B0C9E-6550-4FEC-9E75-943D5C9D5C8A}" srcId="{A6909E8D-E4C2-4433-AD23-CCFCA2105F8A}" destId="{B7A8241B-9228-4FFE-8FD8-442C5D40A691}" srcOrd="1" destOrd="0" parTransId="{2CF1E91C-F2F7-402C-9DB4-0B0F9C85326A}" sibTransId="{846AF006-E5A9-4EBD-AEC4-02DC96B3885C}"/>
    <dgm:cxn modelId="{EB0BEAB7-C36C-4DF6-9BA9-88DA4FA53629}" type="presOf" srcId="{5295EC43-06D5-4C25-96B2-9615F4FF9D21}" destId="{0AEADD42-2990-41F3-A82F-AD17172A6540}" srcOrd="0" destOrd="0" presId="urn:microsoft.com/office/officeart/2005/8/layout/vList2"/>
    <dgm:cxn modelId="{166FADD2-A002-4130-834D-5691348876DB}" type="presOf" srcId="{A6909E8D-E4C2-4433-AD23-CCFCA2105F8A}" destId="{5466F4F1-D40F-4FE5-A950-30F605A08342}" srcOrd="0" destOrd="0" presId="urn:microsoft.com/office/officeart/2005/8/layout/vList2"/>
    <dgm:cxn modelId="{8656B7D9-C786-42E7-9ECE-FE96C1A3D0D5}" type="presOf" srcId="{B7A8241B-9228-4FFE-8FD8-442C5D40A691}" destId="{6311D1AB-B78B-4CE2-A66E-8BE56DF40187}" srcOrd="0" destOrd="0" presId="urn:microsoft.com/office/officeart/2005/8/layout/vList2"/>
    <dgm:cxn modelId="{A6418ADB-F735-4221-801F-1270B79A6DA5}" srcId="{A6909E8D-E4C2-4433-AD23-CCFCA2105F8A}" destId="{5295EC43-06D5-4C25-96B2-9615F4FF9D21}" srcOrd="3" destOrd="0" parTransId="{159A20C5-93E2-4E95-83F6-C109BCF57EFB}" sibTransId="{DD8DB039-8BFF-45DC-9104-454E7761F067}"/>
    <dgm:cxn modelId="{8D76DC52-EB80-4F67-9240-1CF8718937E0}" type="presParOf" srcId="{5466F4F1-D40F-4FE5-A950-30F605A08342}" destId="{DE5C6DDE-F8EC-454A-93E4-F58BCEB48800}" srcOrd="0" destOrd="0" presId="urn:microsoft.com/office/officeart/2005/8/layout/vList2"/>
    <dgm:cxn modelId="{99E664C4-2D8B-46BA-A429-CF481FDE0AF8}" type="presParOf" srcId="{5466F4F1-D40F-4FE5-A950-30F605A08342}" destId="{2188934D-BFB1-481C-B8A2-A3C99EE8F9C8}" srcOrd="1" destOrd="0" presId="urn:microsoft.com/office/officeart/2005/8/layout/vList2"/>
    <dgm:cxn modelId="{EDE4439B-B09F-48D2-95E3-722070C5E613}" type="presParOf" srcId="{5466F4F1-D40F-4FE5-A950-30F605A08342}" destId="{6311D1AB-B78B-4CE2-A66E-8BE56DF40187}" srcOrd="2" destOrd="0" presId="urn:microsoft.com/office/officeart/2005/8/layout/vList2"/>
    <dgm:cxn modelId="{9059852B-6943-4A0B-858B-16BB4AF90444}" type="presParOf" srcId="{5466F4F1-D40F-4FE5-A950-30F605A08342}" destId="{D25E1388-5E1E-4DDC-A5D0-D89AFE8AEA0B}" srcOrd="3" destOrd="0" presId="urn:microsoft.com/office/officeart/2005/8/layout/vList2"/>
    <dgm:cxn modelId="{152EBCA8-507C-4416-8EF2-F5008C3FE40B}" type="presParOf" srcId="{5466F4F1-D40F-4FE5-A950-30F605A08342}" destId="{D5389ADA-226F-4CA8-9686-06ECE7319189}" srcOrd="4" destOrd="0" presId="urn:microsoft.com/office/officeart/2005/8/layout/vList2"/>
    <dgm:cxn modelId="{6818B374-B99A-4790-8E73-23F7573AF2C3}" type="presParOf" srcId="{5466F4F1-D40F-4FE5-A950-30F605A08342}" destId="{B31A5589-7C37-4987-B45B-A3719B65033F}" srcOrd="5" destOrd="0" presId="urn:microsoft.com/office/officeart/2005/8/layout/vList2"/>
    <dgm:cxn modelId="{EDDEAEEE-BB47-4C9A-9937-4CCFD4092097}" type="presParOf" srcId="{5466F4F1-D40F-4FE5-A950-30F605A08342}" destId="{0AEADD42-2990-41F3-A82F-AD17172A65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18C7B-966A-471E-88C4-295418B745B9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8EDFA-B953-478C-B75E-CC40EAF9241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48D87-8142-42E8-BE59-D847D67EE0FD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Sentiment analysis is a technique to identify the emotion behind text.</a:t>
          </a:r>
        </a:p>
      </dsp:txBody>
      <dsp:txXfrm>
        <a:off x="1437631" y="531"/>
        <a:ext cx="6449068" cy="1244702"/>
      </dsp:txXfrm>
    </dsp:sp>
    <dsp:sp modelId="{1C2229A6-D5E0-42ED-99D2-99A55AC5CA9C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2E6C4-5AD9-4AB8-AC84-B62D37CD2DA1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2CACB-9E14-42EA-A7F5-0ABE0331C879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It categorizes text as Positive, Negative, or Neutral.</a:t>
          </a:r>
        </a:p>
      </dsp:txBody>
      <dsp:txXfrm>
        <a:off x="1437631" y="1556410"/>
        <a:ext cx="6449068" cy="1244702"/>
      </dsp:txXfrm>
    </dsp:sp>
    <dsp:sp modelId="{6A5E36BB-2BF2-49BF-BBCA-A9789A43D2FB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44D8C-23D1-49C3-BBF9-D9DC5975599E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80651-2E0D-4733-BCFA-3358CEEFE71B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Widely used in customer reviews, social media monitoring, brand analysis, and politics.</a:t>
          </a:r>
        </a:p>
      </dsp:txBody>
      <dsp:txXfrm>
        <a:off x="1437631" y="3112289"/>
        <a:ext cx="64490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7E4E2-400B-4A1A-ACEB-7CFA9D335474}">
      <dsp:nvSpPr>
        <dsp:cNvPr id="0" name=""/>
        <dsp:cNvSpPr/>
      </dsp:nvSpPr>
      <dsp:spPr>
        <a:xfrm>
          <a:off x="0" y="4592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6B16D-C1C5-4900-BA53-AE8CBEDFE215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BDF7D-E12A-45A5-8889-60CE78BECA48}">
      <dsp:nvSpPr>
        <dsp:cNvPr id="0" name=""/>
        <dsp:cNvSpPr/>
      </dsp:nvSpPr>
      <dsp:spPr>
        <a:xfrm>
          <a:off x="1129902" y="4592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Python 3.x – for scripting and analysis</a:t>
          </a:r>
        </a:p>
      </dsp:txBody>
      <dsp:txXfrm>
        <a:off x="1129902" y="4592"/>
        <a:ext cx="3596298" cy="978270"/>
      </dsp:txXfrm>
    </dsp:sp>
    <dsp:sp modelId="{2E00A9D2-1A30-4983-95FC-6886C7EFCE2A}">
      <dsp:nvSpPr>
        <dsp:cNvPr id="0" name=""/>
        <dsp:cNvSpPr/>
      </dsp:nvSpPr>
      <dsp:spPr>
        <a:xfrm>
          <a:off x="0" y="1227431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E6D4-3551-4D6D-A8EC-6EAA7E1CD775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CF359-2D21-4629-A1E2-24BA98E37257}">
      <dsp:nvSpPr>
        <dsp:cNvPr id="0" name=""/>
        <dsp:cNvSpPr/>
      </dsp:nvSpPr>
      <dsp:spPr>
        <a:xfrm>
          <a:off x="1129902" y="1227431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TextBlob – for sentiment analysis and polarity scoring</a:t>
          </a:r>
        </a:p>
      </dsp:txBody>
      <dsp:txXfrm>
        <a:off x="1129902" y="1227431"/>
        <a:ext cx="3596298" cy="978270"/>
      </dsp:txXfrm>
    </dsp:sp>
    <dsp:sp modelId="{F7FFBF74-41B5-49EC-859B-20D215D4B436}">
      <dsp:nvSpPr>
        <dsp:cNvPr id="0" name=""/>
        <dsp:cNvSpPr/>
      </dsp:nvSpPr>
      <dsp:spPr>
        <a:xfrm>
          <a:off x="0" y="2450269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C5DF7-0D4A-4200-981F-590D99BCDE5D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BB3F5-13B0-43DB-96C8-BA24F2CB5C1B}">
      <dsp:nvSpPr>
        <dsp:cNvPr id="0" name=""/>
        <dsp:cNvSpPr/>
      </dsp:nvSpPr>
      <dsp:spPr>
        <a:xfrm>
          <a:off x="1129902" y="2450269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pandas – to manage CSV data</a:t>
          </a:r>
        </a:p>
      </dsp:txBody>
      <dsp:txXfrm>
        <a:off x="1129902" y="2450269"/>
        <a:ext cx="3596298" cy="978270"/>
      </dsp:txXfrm>
    </dsp:sp>
    <dsp:sp modelId="{10C51F19-1752-475C-A053-B63F9A8CCDAE}">
      <dsp:nvSpPr>
        <dsp:cNvPr id="0" name=""/>
        <dsp:cNvSpPr/>
      </dsp:nvSpPr>
      <dsp:spPr>
        <a:xfrm>
          <a:off x="0" y="3673107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1EE73-2E0A-4183-BBC8-C806E881F38B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4130B-5072-4076-9A51-D9294D546D8F}">
      <dsp:nvSpPr>
        <dsp:cNvPr id="0" name=""/>
        <dsp:cNvSpPr/>
      </dsp:nvSpPr>
      <dsp:spPr>
        <a:xfrm>
          <a:off x="1129902" y="3673107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Power BI Desktop – to create data dashboards</a:t>
          </a:r>
        </a:p>
      </dsp:txBody>
      <dsp:txXfrm>
        <a:off x="1129902" y="3673107"/>
        <a:ext cx="3596298" cy="978270"/>
      </dsp:txXfrm>
    </dsp:sp>
    <dsp:sp modelId="{3CA30D29-9CC4-459D-A182-3F3D51E04BEF}">
      <dsp:nvSpPr>
        <dsp:cNvPr id="0" name=""/>
        <dsp:cNvSpPr/>
      </dsp:nvSpPr>
      <dsp:spPr>
        <a:xfrm>
          <a:off x="0" y="4895945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4A331-95C4-48B1-A356-FCF3BBBF156A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437B4-2790-48B1-8DB5-943C1125D02C}">
      <dsp:nvSpPr>
        <dsp:cNvPr id="0" name=""/>
        <dsp:cNvSpPr/>
      </dsp:nvSpPr>
      <dsp:spPr>
        <a:xfrm>
          <a:off x="1129902" y="4895945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CSV – as the intermediate data format for loading into BI tools</a:t>
          </a:r>
        </a:p>
      </dsp:txBody>
      <dsp:txXfrm>
        <a:off x="1129902" y="4895945"/>
        <a:ext cx="3596298" cy="978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FC6C6-874C-4272-B513-E51CAA07E26B}">
      <dsp:nvSpPr>
        <dsp:cNvPr id="0" name=""/>
        <dsp:cNvSpPr/>
      </dsp:nvSpPr>
      <dsp:spPr>
        <a:xfrm>
          <a:off x="0" y="4592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B9A05-7ADD-4BC3-980C-72F84348515A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3DFF7-17FE-4448-B31A-A28A2FE44DEC}">
      <dsp:nvSpPr>
        <dsp:cNvPr id="0" name=""/>
        <dsp:cNvSpPr/>
      </dsp:nvSpPr>
      <dsp:spPr>
        <a:xfrm>
          <a:off x="1129902" y="4592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Reads tweet-like messages from CSV</a:t>
          </a:r>
        </a:p>
      </dsp:txBody>
      <dsp:txXfrm>
        <a:off x="1129902" y="4592"/>
        <a:ext cx="3596298" cy="978270"/>
      </dsp:txXfrm>
    </dsp:sp>
    <dsp:sp modelId="{41AC7C63-F880-4868-9D54-F06DB6A58CFC}">
      <dsp:nvSpPr>
        <dsp:cNvPr id="0" name=""/>
        <dsp:cNvSpPr/>
      </dsp:nvSpPr>
      <dsp:spPr>
        <a:xfrm>
          <a:off x="0" y="1227431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7243-823B-4E43-B0B7-9EB330891FCB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B058E-3DDB-4625-AB84-37B7CB9B882F}">
      <dsp:nvSpPr>
        <dsp:cNvPr id="0" name=""/>
        <dsp:cNvSpPr/>
      </dsp:nvSpPr>
      <dsp:spPr>
        <a:xfrm>
          <a:off x="1129902" y="1227431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Uses TextBlob to compute sentiment polarity (-1 to +1)</a:t>
          </a:r>
        </a:p>
      </dsp:txBody>
      <dsp:txXfrm>
        <a:off x="1129902" y="1227431"/>
        <a:ext cx="3596298" cy="978270"/>
      </dsp:txXfrm>
    </dsp:sp>
    <dsp:sp modelId="{A50AA90F-1935-4B30-9C92-AE76CFD45E2E}">
      <dsp:nvSpPr>
        <dsp:cNvPr id="0" name=""/>
        <dsp:cNvSpPr/>
      </dsp:nvSpPr>
      <dsp:spPr>
        <a:xfrm>
          <a:off x="0" y="2450269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A76-D0E3-4186-AC5A-40A3C8C1C4C0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1DFBB-9D78-466A-9930-40BE7E31AD7B}">
      <dsp:nvSpPr>
        <dsp:cNvPr id="0" name=""/>
        <dsp:cNvSpPr/>
      </dsp:nvSpPr>
      <dsp:spPr>
        <a:xfrm>
          <a:off x="1129902" y="2450269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Assigns sentiment labels: Positive, Neutral, Negative</a:t>
          </a:r>
        </a:p>
      </dsp:txBody>
      <dsp:txXfrm>
        <a:off x="1129902" y="2450269"/>
        <a:ext cx="3596298" cy="978270"/>
      </dsp:txXfrm>
    </dsp:sp>
    <dsp:sp modelId="{CC63DB69-CC4B-4646-891E-6A21FC3A5BD8}">
      <dsp:nvSpPr>
        <dsp:cNvPr id="0" name=""/>
        <dsp:cNvSpPr/>
      </dsp:nvSpPr>
      <dsp:spPr>
        <a:xfrm>
          <a:off x="0" y="3673107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57D22-5FE6-4B2C-B964-3CE097850B08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3AB01-61A2-4B76-A9E0-B3B2232CB965}">
      <dsp:nvSpPr>
        <dsp:cNvPr id="0" name=""/>
        <dsp:cNvSpPr/>
      </dsp:nvSpPr>
      <dsp:spPr>
        <a:xfrm>
          <a:off x="1129902" y="3673107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Writes the results to 'tweets_with_sentiment.csv'</a:t>
          </a:r>
        </a:p>
      </dsp:txBody>
      <dsp:txXfrm>
        <a:off x="1129902" y="3673107"/>
        <a:ext cx="3596298" cy="978270"/>
      </dsp:txXfrm>
    </dsp:sp>
    <dsp:sp modelId="{5D1D47B0-61D5-4E6B-AB9E-D29A9C96E643}">
      <dsp:nvSpPr>
        <dsp:cNvPr id="0" name=""/>
        <dsp:cNvSpPr/>
      </dsp:nvSpPr>
      <dsp:spPr>
        <a:xfrm>
          <a:off x="0" y="4895945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68025-4AF2-45F8-9752-0377026EA201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F75F7-3E77-42EC-962B-95C6C6B748E7}">
      <dsp:nvSpPr>
        <dsp:cNvPr id="0" name=""/>
        <dsp:cNvSpPr/>
      </dsp:nvSpPr>
      <dsp:spPr>
        <a:xfrm>
          <a:off x="1129902" y="4895945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Code example and results can be found in the GitHub repo</a:t>
          </a:r>
        </a:p>
      </dsp:txBody>
      <dsp:txXfrm>
        <a:off x="1129902" y="4895945"/>
        <a:ext cx="3596298" cy="978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1D468-7AE4-42DE-A1F9-E2D7B4944616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C3EB5-701C-4811-80B3-976A9CB72665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Pie Chart: Sentiment distribution across tweets</a:t>
          </a:r>
        </a:p>
      </dsp:txBody>
      <dsp:txXfrm>
        <a:off x="25435" y="2276522"/>
        <a:ext cx="1800000" cy="720000"/>
      </dsp:txXfrm>
    </dsp:sp>
    <dsp:sp modelId="{5FC777FF-C63C-48C5-B959-D2510F3879D6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BF4FB-1598-4C2F-B64D-A1449FFB1D3A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Bar Chart: Average polarity per sentiment category</a:t>
          </a:r>
        </a:p>
      </dsp:txBody>
      <dsp:txXfrm>
        <a:off x="2140435" y="2276522"/>
        <a:ext cx="1800000" cy="720000"/>
      </dsp:txXfrm>
    </dsp:sp>
    <dsp:sp modelId="{5B5754FD-207B-4C54-82FC-B7172A4DF168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99E05-0167-4E97-80E5-A8737C3F3806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Line Chart: Polarity trends over time</a:t>
          </a:r>
        </a:p>
      </dsp:txBody>
      <dsp:txXfrm>
        <a:off x="4255435" y="2276522"/>
        <a:ext cx="1800000" cy="720000"/>
      </dsp:txXfrm>
    </dsp:sp>
    <dsp:sp modelId="{13FE16A4-88BC-42E6-9FFC-C7E1EC672B3D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E819B-E961-43D8-B0CF-FE9BCCA901EF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Table: Full list of tweets with sentiment and score</a:t>
          </a:r>
        </a:p>
      </dsp:txBody>
      <dsp:txXfrm>
        <a:off x="6370435" y="227652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AE2E9-0FA9-470E-94F0-DFE72A024BDB}">
      <dsp:nvSpPr>
        <dsp:cNvPr id="0" name=""/>
        <dsp:cNvSpPr/>
      </dsp:nvSpPr>
      <dsp:spPr>
        <a:xfrm>
          <a:off x="0" y="82101"/>
          <a:ext cx="8229600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Azure subscription was disabled → Switched to local-only implementation</a:t>
          </a:r>
        </a:p>
      </dsp:txBody>
      <dsp:txXfrm>
        <a:off x="50489" y="132590"/>
        <a:ext cx="8128622" cy="933302"/>
      </dsp:txXfrm>
    </dsp:sp>
    <dsp:sp modelId="{6EDBD0E9-BD8D-4099-A0F5-50B90DB5E68A}">
      <dsp:nvSpPr>
        <dsp:cNvPr id="0" name=""/>
        <dsp:cNvSpPr/>
      </dsp:nvSpPr>
      <dsp:spPr>
        <a:xfrm>
          <a:off x="0" y="1191261"/>
          <a:ext cx="8229600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Twitter scraping via snscrape failed due to SSL errors</a:t>
          </a:r>
        </a:p>
      </dsp:txBody>
      <dsp:txXfrm>
        <a:off x="50489" y="1241750"/>
        <a:ext cx="8128622" cy="933302"/>
      </dsp:txXfrm>
    </dsp:sp>
    <dsp:sp modelId="{77DF4A1E-E2F8-43E4-B779-BA865AE350FE}">
      <dsp:nvSpPr>
        <dsp:cNvPr id="0" name=""/>
        <dsp:cNvSpPr/>
      </dsp:nvSpPr>
      <dsp:spPr>
        <a:xfrm>
          <a:off x="0" y="2300421"/>
          <a:ext cx="8229600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Replaced with a manually created static dataset for consistency</a:t>
          </a:r>
        </a:p>
      </dsp:txBody>
      <dsp:txXfrm>
        <a:off x="50489" y="2350910"/>
        <a:ext cx="8128622" cy="933302"/>
      </dsp:txXfrm>
    </dsp:sp>
    <dsp:sp modelId="{9005EB6E-29CB-4854-8BDA-1CACE4652FA5}">
      <dsp:nvSpPr>
        <dsp:cNvPr id="0" name=""/>
        <dsp:cNvSpPr/>
      </dsp:nvSpPr>
      <dsp:spPr>
        <a:xfrm>
          <a:off x="0" y="3409581"/>
          <a:ext cx="8229600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Focused on clarity, reproducibility, and structured output</a:t>
          </a:r>
        </a:p>
      </dsp:txBody>
      <dsp:txXfrm>
        <a:off x="50489" y="3460070"/>
        <a:ext cx="8128622" cy="933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C6DDE-F8EC-454A-93E4-F58BCEB48800}">
      <dsp:nvSpPr>
        <dsp:cNvPr id="0" name=""/>
        <dsp:cNvSpPr/>
      </dsp:nvSpPr>
      <dsp:spPr>
        <a:xfrm>
          <a:off x="0" y="430438"/>
          <a:ext cx="4638115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Learned to implement sentiment analysis with basic NLP tools</a:t>
          </a:r>
        </a:p>
      </dsp:txBody>
      <dsp:txXfrm>
        <a:off x="46606" y="477044"/>
        <a:ext cx="4544903" cy="861507"/>
      </dsp:txXfrm>
    </dsp:sp>
    <dsp:sp modelId="{6311D1AB-B78B-4CE2-A66E-8BE56DF40187}">
      <dsp:nvSpPr>
        <dsp:cNvPr id="0" name=""/>
        <dsp:cNvSpPr/>
      </dsp:nvSpPr>
      <dsp:spPr>
        <a:xfrm>
          <a:off x="0" y="1454278"/>
          <a:ext cx="4638115" cy="954719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Understood polarity scoring and classification logic</a:t>
          </a:r>
        </a:p>
      </dsp:txBody>
      <dsp:txXfrm>
        <a:off x="46606" y="1500884"/>
        <a:ext cx="4544903" cy="861507"/>
      </dsp:txXfrm>
    </dsp:sp>
    <dsp:sp modelId="{D5389ADA-226F-4CA8-9686-06ECE7319189}">
      <dsp:nvSpPr>
        <dsp:cNvPr id="0" name=""/>
        <dsp:cNvSpPr/>
      </dsp:nvSpPr>
      <dsp:spPr>
        <a:xfrm>
          <a:off x="0" y="2478118"/>
          <a:ext cx="4638115" cy="954719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Created clear and interactive dashboards in Power BI</a:t>
          </a:r>
        </a:p>
      </dsp:txBody>
      <dsp:txXfrm>
        <a:off x="46606" y="2524724"/>
        <a:ext cx="4544903" cy="861507"/>
      </dsp:txXfrm>
    </dsp:sp>
    <dsp:sp modelId="{0AEADD42-2990-41F3-A82F-AD17172A6540}">
      <dsp:nvSpPr>
        <dsp:cNvPr id="0" name=""/>
        <dsp:cNvSpPr/>
      </dsp:nvSpPr>
      <dsp:spPr>
        <a:xfrm>
          <a:off x="0" y="3501958"/>
          <a:ext cx="4638115" cy="954719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Developed problem-solving skills under platform constraints</a:t>
          </a:r>
        </a:p>
      </dsp:txBody>
      <dsp:txXfrm>
        <a:off x="46606" y="3548564"/>
        <a:ext cx="4544903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xtblob.readthedocs.io/en/dev/" TargetMode="External"/><Relationship Id="rId2" Type="http://schemas.openxmlformats.org/officeDocument/2006/relationships/hyperlink" Target="https://github.com/sahilpatel1710/sentiment-analysis-assign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en-us/power-platform/products/power-b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E4B8CE14-F474-2DC0-AF10-4112894D1B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721" r="1106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4" y="728897"/>
            <a:ext cx="4089397" cy="3728614"/>
          </a:xfrm>
        </p:spPr>
        <p:txBody>
          <a:bodyPr anchor="t">
            <a:normAutofit/>
          </a:bodyPr>
          <a:lstStyle/>
          <a:p>
            <a:pPr algn="r"/>
            <a:r>
              <a:rPr lang="en-CA" sz="4500">
                <a:solidFill>
                  <a:srgbClr val="FFFFFF"/>
                </a:solidFill>
              </a:rPr>
              <a:t>Sentiment Analysis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291" y="4629217"/>
            <a:ext cx="4087109" cy="149987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Assignment #4 | Python &amp; Power BI (Local Setup)</a:t>
            </a:r>
          </a:p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Student: Sahil Patel| Date: July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chemeClr val="bg1"/>
                </a:solidFill>
              </a:rPr>
              <a:t>Conclusion and Learnings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F12979-0E12-66E6-55D5-C670966DB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298865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n-CA" sz="35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• GitHub Repository: </a:t>
            </a:r>
            <a:r>
              <a:rPr lang="en-US" sz="2100" dirty="0">
                <a:hlinkClick r:id="rId2"/>
              </a:rPr>
              <a:t>https://github.com/sahilpatel1710/sentiment-analysis-assignment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• TextBlob: </a:t>
            </a:r>
            <a:r>
              <a:rPr lang="en-US" sz="2100" dirty="0">
                <a:hlinkClick r:id="rId3"/>
              </a:rPr>
              <a:t>https://textblob.readthedocs.io/en/dev/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• Power BI: </a:t>
            </a:r>
            <a:r>
              <a:rPr lang="en-US" sz="2100" dirty="0">
                <a:hlinkClick r:id="rId4"/>
              </a:rPr>
              <a:t>https://www.microsoft.com/en-us/power-platform/products/power-bi/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• Dataset: Manually generated tweet-like messages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CA" sz="350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1. Introduction to Sentiment Analysis</a:t>
            </a:r>
          </a:p>
          <a:p>
            <a:pPr marL="0" indent="0">
              <a:buNone/>
            </a:pPr>
            <a:r>
              <a:rPr lang="en-US" sz="1700"/>
              <a:t>2. Tools and Technologies Used</a:t>
            </a:r>
          </a:p>
          <a:p>
            <a:pPr marL="0" indent="0">
              <a:buNone/>
            </a:pPr>
            <a:r>
              <a:rPr lang="en-US" sz="1700"/>
              <a:t>3. Project Architecture (Local Setup)</a:t>
            </a:r>
          </a:p>
          <a:p>
            <a:pPr marL="0" indent="0">
              <a:buNone/>
            </a:pPr>
            <a:r>
              <a:rPr lang="en-US" sz="1700"/>
              <a:t>4. Python Code Workflow</a:t>
            </a:r>
          </a:p>
          <a:p>
            <a:pPr marL="0" indent="0">
              <a:buNone/>
            </a:pPr>
            <a:r>
              <a:rPr lang="en-US" sz="1700"/>
              <a:t>5. CSV Output Explanation</a:t>
            </a:r>
          </a:p>
          <a:p>
            <a:pPr marL="0" indent="0">
              <a:buNone/>
            </a:pPr>
            <a:r>
              <a:rPr lang="en-US" sz="1700"/>
              <a:t>6. Power BI Dashboard Overview</a:t>
            </a:r>
          </a:p>
          <a:p>
            <a:pPr marL="0" indent="0">
              <a:buNone/>
            </a:pPr>
            <a:r>
              <a:rPr lang="en-US" sz="1700"/>
              <a:t>7. Challenges &amp; Adaptations</a:t>
            </a:r>
          </a:p>
          <a:p>
            <a:pPr marL="0" indent="0">
              <a:buNone/>
            </a:pPr>
            <a:r>
              <a:rPr lang="en-US" sz="1700"/>
              <a:t>8. Conclusion and Learnings</a:t>
            </a:r>
          </a:p>
          <a:p>
            <a:pPr marL="0" indent="0">
              <a:buNone/>
            </a:pPr>
            <a:r>
              <a:rPr lang="en-US" sz="1700"/>
              <a:t>9. References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0384159-41BF-6066-3DC6-3105AA80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89" r="31080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What is Sentiment Analysis?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D1A64C-BB23-D978-BBA0-25C0472C2E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428566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CA" sz="3100">
                <a:solidFill>
                  <a:schemeClr val="bg1"/>
                </a:solidFill>
              </a:rPr>
              <a:t>Tools and Technologies Used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C4A055-75D3-57C7-021D-92406F839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090228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1040837"/>
            <a:ext cx="3566211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1029607"/>
            <a:ext cx="3566211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934855"/>
            <a:ext cx="3566211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1877492"/>
            <a:ext cx="3022599" cy="3215373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Project Architecture (Local Setup)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151" y="1130846"/>
            <a:ext cx="391287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2500">
                <a:solidFill>
                  <a:schemeClr val="bg1"/>
                </a:solidFill>
              </a:rPr>
              <a:t>1. Input: Sample tweets dataset in CSV format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500">
                <a:solidFill>
                  <a:schemeClr val="bg1"/>
                </a:solidFill>
              </a:rPr>
              <a:t>2. Python script processes tweets using TextBlob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500">
                <a:solidFill>
                  <a:schemeClr val="bg1"/>
                </a:solidFill>
              </a:rPr>
              <a:t>3. Output: CSV file with sentiment and polarity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500">
                <a:solidFill>
                  <a:schemeClr val="bg1"/>
                </a:solidFill>
              </a:rPr>
              <a:t>4. Power BI loads CSV and generates visuals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500">
                <a:solidFill>
                  <a:schemeClr val="bg1"/>
                </a:solidFill>
              </a:rPr>
              <a:t>[Diagram placeholder: CSV → Python → Output CSV → Power BI]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61394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Python Script Workflow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9666BD-8494-282C-2C7F-A974CE65C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015072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CSV Output Format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700"/>
              <a:t>• Columns: Date, Tweet, Sentiment, Polarity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700"/>
              <a:t>• 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700"/>
              <a:t>  2024-01-01, 'I love how clean the air feels       today!', Positive, 0.5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700"/>
              <a:t>• This output is imported into Power BI for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Power BI Dashboard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83557-537E-B4AD-3FE8-582AD248F8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68821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Adaptations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9F7622-FA31-21DC-0405-BA176F0D14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503</Words>
  <Application>Microsoft Office PowerPoint</Application>
  <PresentationFormat>On-screen Show (4:3)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Sentiment Analysis Project</vt:lpstr>
      <vt:lpstr>Agenda</vt:lpstr>
      <vt:lpstr>What is Sentiment Analysis?</vt:lpstr>
      <vt:lpstr>Tools and Technologies Used</vt:lpstr>
      <vt:lpstr>Project Architecture (Local Setup)</vt:lpstr>
      <vt:lpstr>Python Script Workflow</vt:lpstr>
      <vt:lpstr>CSV Output Format</vt:lpstr>
      <vt:lpstr>Power BI Dashboard Components</vt:lpstr>
      <vt:lpstr>Challenges and Adaptations</vt:lpstr>
      <vt:lpstr>Conclusion and Learnings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Sahil Samirkumar Patel</cp:lastModifiedBy>
  <cp:revision>2</cp:revision>
  <dcterms:created xsi:type="dcterms:W3CDTF">2013-01-27T09:14:16Z</dcterms:created>
  <dcterms:modified xsi:type="dcterms:W3CDTF">2025-07-22T21:56:48Z</dcterms:modified>
  <cp:category/>
</cp:coreProperties>
</file>